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62" r:id="rId1"/>
  </p:sldMasterIdLst>
  <p:notesMasterIdLst>
    <p:notesMasterId r:id="rId37"/>
  </p:notesMasterIdLst>
  <p:handoutMasterIdLst>
    <p:handoutMasterId r:id="rId38"/>
  </p:handoutMasterIdLst>
  <p:sldIdLst>
    <p:sldId id="419" r:id="rId2"/>
    <p:sldId id="256" r:id="rId3"/>
    <p:sldId id="408" r:id="rId4"/>
    <p:sldId id="336" r:id="rId5"/>
    <p:sldId id="335" r:id="rId6"/>
    <p:sldId id="393" r:id="rId7"/>
    <p:sldId id="386" r:id="rId8"/>
    <p:sldId id="417" r:id="rId9"/>
    <p:sldId id="338" r:id="rId10"/>
    <p:sldId id="415" r:id="rId11"/>
    <p:sldId id="399" r:id="rId12"/>
    <p:sldId id="398" r:id="rId13"/>
    <p:sldId id="403" r:id="rId14"/>
    <p:sldId id="347" r:id="rId15"/>
    <p:sldId id="378" r:id="rId16"/>
    <p:sldId id="339" r:id="rId17"/>
    <p:sldId id="382" r:id="rId18"/>
    <p:sldId id="341" r:id="rId19"/>
    <p:sldId id="342" r:id="rId20"/>
    <p:sldId id="344" r:id="rId21"/>
    <p:sldId id="346" r:id="rId22"/>
    <p:sldId id="348" r:id="rId23"/>
    <p:sldId id="351" r:id="rId24"/>
    <p:sldId id="350" r:id="rId25"/>
    <p:sldId id="404" r:id="rId26"/>
    <p:sldId id="377" r:id="rId27"/>
    <p:sldId id="381" r:id="rId28"/>
    <p:sldId id="402" r:id="rId29"/>
    <p:sldId id="400" r:id="rId30"/>
    <p:sldId id="409" r:id="rId31"/>
    <p:sldId id="395" r:id="rId32"/>
    <p:sldId id="413" r:id="rId33"/>
    <p:sldId id="414" r:id="rId34"/>
    <p:sldId id="416" r:id="rId35"/>
    <p:sldId id="407" r:id="rId36"/>
  </p:sldIdLst>
  <p:sldSz cx="9144000" cy="6858000" type="screen4x3"/>
  <p:notesSz cx="6858000" cy="994568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メイリオ" panose="020B060403050404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メイリオ" panose="020B060403050404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メイリオ" panose="020B060403050404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メイリオ" panose="020B060403050404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メイリオ" panose="020B060403050404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メイリオ" panose="020B060403050404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メイリオ" panose="020B060403050404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メイリオ" panose="020B060403050404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メイリオ" panose="020B0604030504040204" pitchFamily="50" charset="-128"/>
        <a:cs typeface="+mn-cs"/>
      </a:defRPr>
    </a:lvl9pPr>
  </p:defaultTextStyle>
  <p:extLst>
    <p:ext uri="{EFAFB233-063F-42B5-8137-9DF3F51BA10A}">
      <p15:sldGuideLst xmlns:p15="http://schemas.microsoft.com/office/powerpoint/2012/main">
        <p15:guide id="1" orient="horz" pos="4269">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大迫 将也" initials="" lastIdx="1" clrIdx="0"/>
  <p:cmAuthor id="2" name="Tasaki" initials="J" lastIdx="31" clrIdx="1">
    <p:extLst>
      <p:ext uri="{19B8F6BF-5375-455C-9EA6-DF929625EA0E}">
        <p15:presenceInfo xmlns:p15="http://schemas.microsoft.com/office/powerpoint/2012/main" userId="Tasaki" providerId="None"/>
      </p:ext>
    </p:extLst>
  </p:cmAuthor>
  <p:cmAuthor id="3" name="大迫 将也" initials="大迫" lastIdx="26" clrIdx="2">
    <p:extLst>
      <p:ext uri="{19B8F6BF-5375-455C-9EA6-DF929625EA0E}">
        <p15:presenceInfo xmlns:p15="http://schemas.microsoft.com/office/powerpoint/2012/main" userId="38eb29deab02f9fa" providerId="Windows Live"/>
      </p:ext>
    </p:extLst>
  </p:cmAuthor>
  <p:cmAuthor id="4" name="JSO 国際・出版" initials="J国" lastIdx="1" clrIdx="3">
    <p:extLst>
      <p:ext uri="{19B8F6BF-5375-455C-9EA6-DF929625EA0E}">
        <p15:presenceInfo xmlns:p15="http://schemas.microsoft.com/office/powerpoint/2012/main" userId="3761422a171368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33"/>
    <a:srgbClr val="66FF33"/>
    <a:srgbClr val="DEE325"/>
    <a:srgbClr val="B6B200"/>
    <a:srgbClr val="006666"/>
    <a:srgbClr val="D1CC00"/>
    <a:srgbClr val="C3BE00"/>
    <a:srgbClr val="99FF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95208" autoAdjust="0"/>
  </p:normalViewPr>
  <p:slideViewPr>
    <p:cSldViewPr snapToGrid="0">
      <p:cViewPr varScale="1">
        <p:scale>
          <a:sx n="78" d="100"/>
          <a:sy n="78" d="100"/>
        </p:scale>
        <p:origin x="114" y="690"/>
      </p:cViewPr>
      <p:guideLst>
        <p:guide orient="horz" pos="426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1" d="100"/>
          <a:sy n="61" d="100"/>
        </p:scale>
        <p:origin x="3168"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osak\OneDrive\&#12489;&#12461;&#12517;&#12513;&#12531;&#12488;\00_AA\00_&#24120;&#20219;&#29702;&#20107;&#20250;2018-2019\&#9632;201902&#38306;&#20418;&#32773;&#20250;&#35696;&#38306;&#36899;\&#20803;&#36039;&#26009;\&#9733;&#19990;&#30028;&#12398;&#12513;&#12531;&#12496;&#12540;&#25968;_&#25512;&#31227;&#34920;_2019&#26356;&#2603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oosak\OneDrive\&#12489;&#12461;&#12517;&#12513;&#12531;&#12488;\00_AA\00_&#24120;&#20219;&#29702;&#20107;&#20250;2018-2019\&#9632;201902&#38306;&#20418;&#32773;&#20250;&#35696;&#38306;&#36899;\&#20803;&#36039;&#26009;\&#9733;&#19990;&#30028;&#12398;&#12513;&#12531;&#12496;&#12540;&#25968;_&#25512;&#31227;&#34920;_2019&#26356;&#2603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oosak\OneDrive\&#12489;&#12461;&#12517;&#12513;&#12531;&#12488;\00_AA\00_&#24120;&#20219;&#29702;&#20107;&#20250;2018-2019\&#9632;201902&#38306;&#20418;&#32773;&#20250;&#35696;&#38306;&#36899;\&#20803;&#36039;&#26009;\&#9733;&#19990;&#30028;&#12398;&#12513;&#12531;&#12496;&#12540;&#25968;_&#25512;&#31227;&#34920;_2019&#26356;&#2603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29469347827584"/>
          <c:y val="0.16280864197530864"/>
          <c:w val="0.87364581395829455"/>
          <c:h val="0.64688137941090695"/>
        </c:manualLayout>
      </c:layout>
      <c:barChart>
        <c:barDir val="col"/>
        <c:grouping val="clustered"/>
        <c:varyColors val="0"/>
        <c:ser>
          <c:idx val="0"/>
          <c:order val="0"/>
          <c:tx>
            <c:strRef>
              <c:f>Sheet1!$D$4</c:f>
              <c:strCache>
                <c:ptCount val="1"/>
                <c:pt idx="0">
                  <c:v>メンバー推定数　推移</c:v>
                </c:pt>
              </c:strCache>
            </c:strRef>
          </c:tx>
          <c:spPr>
            <a:solidFill>
              <a:srgbClr val="33CC33"/>
            </a:solidFill>
            <a:ln>
              <a:noFill/>
            </a:ln>
            <a:effectLst/>
          </c:spPr>
          <c:invertIfNegative val="0"/>
          <c:cat>
            <c:numRef>
              <c:f>Sheet1!$C$5:$C$56</c:f>
              <c:numCache>
                <c:formatCode>General</c:formatCode>
                <c:ptCount val="52"/>
                <c:pt idx="0">
                  <c:v>1935</c:v>
                </c:pt>
                <c:pt idx="1">
                  <c:v>1940</c:v>
                </c:pt>
                <c:pt idx="2">
                  <c:v>1945</c:v>
                </c:pt>
                <c:pt idx="3">
                  <c:v>1950</c:v>
                </c:pt>
                <c:pt idx="4">
                  <c:v>1955</c:v>
                </c:pt>
                <c:pt idx="5">
                  <c:v>1960</c:v>
                </c:pt>
                <c:pt idx="6">
                  <c:v>1965</c:v>
                </c:pt>
                <c:pt idx="7">
                  <c:v>1970</c:v>
                </c:pt>
                <c:pt idx="8">
                  <c:v>1975</c:v>
                </c:pt>
                <c:pt idx="9">
                  <c:v>1976</c:v>
                </c:pt>
                <c:pt idx="10">
                  <c:v>1977</c:v>
                </c:pt>
                <c:pt idx="11">
                  <c:v>1978</c:v>
                </c:pt>
                <c:pt idx="12">
                  <c:v>1979</c:v>
                </c:pt>
                <c:pt idx="13">
                  <c:v>1980</c:v>
                </c:pt>
                <c:pt idx="14">
                  <c:v>1981</c:v>
                </c:pt>
                <c:pt idx="15">
                  <c:v>1982</c:v>
                </c:pt>
                <c:pt idx="16">
                  <c:v>1983</c:v>
                </c:pt>
                <c:pt idx="17">
                  <c:v>1984</c:v>
                </c:pt>
                <c:pt idx="18">
                  <c:v>1985</c:v>
                </c:pt>
                <c:pt idx="19">
                  <c:v>1986</c:v>
                </c:pt>
                <c:pt idx="20">
                  <c:v>1987</c:v>
                </c:pt>
                <c:pt idx="21">
                  <c:v>1988</c:v>
                </c:pt>
                <c:pt idx="22">
                  <c:v>1989</c:v>
                </c:pt>
                <c:pt idx="23">
                  <c:v>1990</c:v>
                </c:pt>
                <c:pt idx="24">
                  <c:v>1991</c:v>
                </c:pt>
                <c:pt idx="25">
                  <c:v>1992</c:v>
                </c:pt>
                <c:pt idx="26">
                  <c:v>1993</c:v>
                </c:pt>
                <c:pt idx="27">
                  <c:v>1994</c:v>
                </c:pt>
                <c:pt idx="28">
                  <c:v>1995</c:v>
                </c:pt>
                <c:pt idx="29">
                  <c:v>1996</c:v>
                </c:pt>
                <c:pt idx="30">
                  <c:v>1997</c:v>
                </c:pt>
                <c:pt idx="31">
                  <c:v>1998</c:v>
                </c:pt>
                <c:pt idx="32">
                  <c:v>1999</c:v>
                </c:pt>
                <c:pt idx="33">
                  <c:v>2000</c:v>
                </c:pt>
                <c:pt idx="34">
                  <c:v>2001</c:v>
                </c:pt>
                <c:pt idx="35">
                  <c:v>2002</c:v>
                </c:pt>
                <c:pt idx="36">
                  <c:v>2003</c:v>
                </c:pt>
                <c:pt idx="37">
                  <c:v>2004</c:v>
                </c:pt>
                <c:pt idx="38">
                  <c:v>2005</c:v>
                </c:pt>
                <c:pt idx="39">
                  <c:v>2006</c:v>
                </c:pt>
                <c:pt idx="40">
                  <c:v>2007</c:v>
                </c:pt>
                <c:pt idx="41">
                  <c:v>2008</c:v>
                </c:pt>
                <c:pt idx="42">
                  <c:v>2009</c:v>
                </c:pt>
                <c:pt idx="43">
                  <c:v>2010</c:v>
                </c:pt>
                <c:pt idx="44">
                  <c:v>2011</c:v>
                </c:pt>
                <c:pt idx="45">
                  <c:v>2012</c:v>
                </c:pt>
                <c:pt idx="46">
                  <c:v>2013</c:v>
                </c:pt>
                <c:pt idx="47">
                  <c:v>2014</c:v>
                </c:pt>
                <c:pt idx="48">
                  <c:v>2015</c:v>
                </c:pt>
                <c:pt idx="49">
                  <c:v>2016</c:v>
                </c:pt>
                <c:pt idx="50">
                  <c:v>2017</c:v>
                </c:pt>
                <c:pt idx="51">
                  <c:v>2018</c:v>
                </c:pt>
              </c:numCache>
            </c:numRef>
          </c:cat>
          <c:val>
            <c:numRef>
              <c:f>Sheet1!$D$5:$D$56</c:f>
              <c:numCache>
                <c:formatCode>#,##0</c:formatCode>
                <c:ptCount val="52"/>
                <c:pt idx="0" formatCode="General">
                  <c:v>2</c:v>
                </c:pt>
                <c:pt idx="1">
                  <c:v>1400</c:v>
                </c:pt>
                <c:pt idx="2">
                  <c:v>12986</c:v>
                </c:pt>
                <c:pt idx="3">
                  <c:v>96475</c:v>
                </c:pt>
                <c:pt idx="4">
                  <c:v>135905</c:v>
                </c:pt>
                <c:pt idx="5">
                  <c:v>162037</c:v>
                </c:pt>
                <c:pt idx="6">
                  <c:v>232105</c:v>
                </c:pt>
                <c:pt idx="7">
                  <c:v>311450</c:v>
                </c:pt>
                <c:pt idx="8">
                  <c:v>533590</c:v>
                </c:pt>
                <c:pt idx="9">
                  <c:v>574318</c:v>
                </c:pt>
                <c:pt idx="10">
                  <c:v>612876</c:v>
                </c:pt>
                <c:pt idx="11">
                  <c:v>627456</c:v>
                </c:pt>
                <c:pt idx="12">
                  <c:v>868171</c:v>
                </c:pt>
                <c:pt idx="13">
                  <c:v>907575</c:v>
                </c:pt>
                <c:pt idx="14">
                  <c:v>937705</c:v>
                </c:pt>
                <c:pt idx="15">
                  <c:v>1065299</c:v>
                </c:pt>
                <c:pt idx="16">
                  <c:v>1191946</c:v>
                </c:pt>
                <c:pt idx="17">
                  <c:v>1351793</c:v>
                </c:pt>
                <c:pt idx="18">
                  <c:v>1445999</c:v>
                </c:pt>
                <c:pt idx="19">
                  <c:v>1556316</c:v>
                </c:pt>
                <c:pt idx="20">
                  <c:v>1617296</c:v>
                </c:pt>
                <c:pt idx="21">
                  <c:v>1734734</c:v>
                </c:pt>
                <c:pt idx="22">
                  <c:v>1793834</c:v>
                </c:pt>
                <c:pt idx="23">
                  <c:v>2047469</c:v>
                </c:pt>
                <c:pt idx="24">
                  <c:v>2148757</c:v>
                </c:pt>
                <c:pt idx="25">
                  <c:v>2489541</c:v>
                </c:pt>
                <c:pt idx="26">
                  <c:v>2062380</c:v>
                </c:pt>
                <c:pt idx="27">
                  <c:v>1790528</c:v>
                </c:pt>
                <c:pt idx="28">
                  <c:v>1726341</c:v>
                </c:pt>
                <c:pt idx="29">
                  <c:v>1959829</c:v>
                </c:pt>
                <c:pt idx="30">
                  <c:v>1967433</c:v>
                </c:pt>
                <c:pt idx="31">
                  <c:v>1989124</c:v>
                </c:pt>
                <c:pt idx="32">
                  <c:v>1995804</c:v>
                </c:pt>
                <c:pt idx="33">
                  <c:v>2160013</c:v>
                </c:pt>
                <c:pt idx="34">
                  <c:v>2215293</c:v>
                </c:pt>
                <c:pt idx="35">
                  <c:v>2092460</c:v>
                </c:pt>
                <c:pt idx="36">
                  <c:v>2066851</c:v>
                </c:pt>
                <c:pt idx="37">
                  <c:v>2082980</c:v>
                </c:pt>
                <c:pt idx="38">
                  <c:v>1867212</c:v>
                </c:pt>
                <c:pt idx="39">
                  <c:v>1996935</c:v>
                </c:pt>
                <c:pt idx="40">
                  <c:v>2044655</c:v>
                </c:pt>
                <c:pt idx="41">
                  <c:v>2085125</c:v>
                </c:pt>
                <c:pt idx="42">
                  <c:v>2103033</c:v>
                </c:pt>
                <c:pt idx="43">
                  <c:v>2057672</c:v>
                </c:pt>
                <c:pt idx="44">
                  <c:v>2133842</c:v>
                </c:pt>
                <c:pt idx="45">
                  <c:v>2131549</c:v>
                </c:pt>
                <c:pt idx="46">
                  <c:v>2138421</c:v>
                </c:pt>
                <c:pt idx="47">
                  <c:v>2040629</c:v>
                </c:pt>
                <c:pt idx="48">
                  <c:v>2089698</c:v>
                </c:pt>
                <c:pt idx="49">
                  <c:v>2103184</c:v>
                </c:pt>
                <c:pt idx="50">
                  <c:v>2087840</c:v>
                </c:pt>
                <c:pt idx="51">
                  <c:v>2130419</c:v>
                </c:pt>
              </c:numCache>
            </c:numRef>
          </c:val>
          <c:extLst>
            <c:ext xmlns:c16="http://schemas.microsoft.com/office/drawing/2014/chart" uri="{C3380CC4-5D6E-409C-BE32-E72D297353CC}">
              <c16:uniqueId val="{00000000-54F0-4031-B2D5-DEB3A5016E8F}"/>
            </c:ext>
          </c:extLst>
        </c:ser>
        <c:dLbls>
          <c:showLegendKey val="0"/>
          <c:showVal val="0"/>
          <c:showCatName val="0"/>
          <c:showSerName val="0"/>
          <c:showPercent val="0"/>
          <c:showBubbleSize val="0"/>
        </c:dLbls>
        <c:gapWidth val="219"/>
        <c:overlap val="-27"/>
        <c:axId val="342133128"/>
        <c:axId val="342131560"/>
        <c:extLst>
          <c:ext xmlns:c15="http://schemas.microsoft.com/office/drawing/2012/chart" uri="{02D57815-91ED-43cb-92C2-25804820EDAC}">
            <c15:filteredBarSeries>
              <c15:ser>
                <c:idx val="1"/>
                <c:order val="1"/>
                <c:tx>
                  <c:strRef>
                    <c:extLst>
                      <c:ext uri="{02D57815-91ED-43cb-92C2-25804820EDAC}">
                        <c15:formulaRef>
                          <c15:sqref>Sheet1!$E$4</c15:sqref>
                        </c15:formulaRef>
                      </c:ext>
                    </c:extLst>
                    <c:strCache>
                      <c:ptCount val="1"/>
                      <c:pt idx="0">
                        <c:v>グループ数　推移</c:v>
                      </c:pt>
                    </c:strCache>
                  </c:strRef>
                </c:tx>
                <c:spPr>
                  <a:solidFill>
                    <a:schemeClr val="accent2"/>
                  </a:solidFill>
                  <a:ln>
                    <a:noFill/>
                  </a:ln>
                  <a:effectLst/>
                </c:spPr>
                <c:invertIfNegative val="0"/>
                <c:cat>
                  <c:numRef>
                    <c:extLst>
                      <c:ext uri="{02D57815-91ED-43cb-92C2-25804820EDAC}">
                        <c15:formulaRef>
                          <c15:sqref>Sheet1!$C$5:$C$56</c15:sqref>
                        </c15:formulaRef>
                      </c:ext>
                    </c:extLst>
                    <c:numCache>
                      <c:formatCode>General</c:formatCode>
                      <c:ptCount val="52"/>
                      <c:pt idx="0">
                        <c:v>1935</c:v>
                      </c:pt>
                      <c:pt idx="1">
                        <c:v>1940</c:v>
                      </c:pt>
                      <c:pt idx="2">
                        <c:v>1945</c:v>
                      </c:pt>
                      <c:pt idx="3">
                        <c:v>1950</c:v>
                      </c:pt>
                      <c:pt idx="4">
                        <c:v>1955</c:v>
                      </c:pt>
                      <c:pt idx="5">
                        <c:v>1960</c:v>
                      </c:pt>
                      <c:pt idx="6">
                        <c:v>1965</c:v>
                      </c:pt>
                      <c:pt idx="7">
                        <c:v>1970</c:v>
                      </c:pt>
                      <c:pt idx="8">
                        <c:v>1975</c:v>
                      </c:pt>
                      <c:pt idx="9">
                        <c:v>1976</c:v>
                      </c:pt>
                      <c:pt idx="10">
                        <c:v>1977</c:v>
                      </c:pt>
                      <c:pt idx="11">
                        <c:v>1978</c:v>
                      </c:pt>
                      <c:pt idx="12">
                        <c:v>1979</c:v>
                      </c:pt>
                      <c:pt idx="13">
                        <c:v>1980</c:v>
                      </c:pt>
                      <c:pt idx="14">
                        <c:v>1981</c:v>
                      </c:pt>
                      <c:pt idx="15">
                        <c:v>1982</c:v>
                      </c:pt>
                      <c:pt idx="16">
                        <c:v>1983</c:v>
                      </c:pt>
                      <c:pt idx="17">
                        <c:v>1984</c:v>
                      </c:pt>
                      <c:pt idx="18">
                        <c:v>1985</c:v>
                      </c:pt>
                      <c:pt idx="19">
                        <c:v>1986</c:v>
                      </c:pt>
                      <c:pt idx="20">
                        <c:v>1987</c:v>
                      </c:pt>
                      <c:pt idx="21">
                        <c:v>1988</c:v>
                      </c:pt>
                      <c:pt idx="22">
                        <c:v>1989</c:v>
                      </c:pt>
                      <c:pt idx="23">
                        <c:v>1990</c:v>
                      </c:pt>
                      <c:pt idx="24">
                        <c:v>1991</c:v>
                      </c:pt>
                      <c:pt idx="25">
                        <c:v>1992</c:v>
                      </c:pt>
                      <c:pt idx="26">
                        <c:v>1993</c:v>
                      </c:pt>
                      <c:pt idx="27">
                        <c:v>1994</c:v>
                      </c:pt>
                      <c:pt idx="28">
                        <c:v>1995</c:v>
                      </c:pt>
                      <c:pt idx="29">
                        <c:v>1996</c:v>
                      </c:pt>
                      <c:pt idx="30">
                        <c:v>1997</c:v>
                      </c:pt>
                      <c:pt idx="31">
                        <c:v>1998</c:v>
                      </c:pt>
                      <c:pt idx="32">
                        <c:v>1999</c:v>
                      </c:pt>
                      <c:pt idx="33">
                        <c:v>2000</c:v>
                      </c:pt>
                      <c:pt idx="34">
                        <c:v>2001</c:v>
                      </c:pt>
                      <c:pt idx="35">
                        <c:v>2002</c:v>
                      </c:pt>
                      <c:pt idx="36">
                        <c:v>2003</c:v>
                      </c:pt>
                      <c:pt idx="37">
                        <c:v>2004</c:v>
                      </c:pt>
                      <c:pt idx="38">
                        <c:v>2005</c:v>
                      </c:pt>
                      <c:pt idx="39">
                        <c:v>2006</c:v>
                      </c:pt>
                      <c:pt idx="40">
                        <c:v>2007</c:v>
                      </c:pt>
                      <c:pt idx="41">
                        <c:v>2008</c:v>
                      </c:pt>
                      <c:pt idx="42">
                        <c:v>2009</c:v>
                      </c:pt>
                      <c:pt idx="43">
                        <c:v>2010</c:v>
                      </c:pt>
                      <c:pt idx="44">
                        <c:v>2011</c:v>
                      </c:pt>
                      <c:pt idx="45">
                        <c:v>2012</c:v>
                      </c:pt>
                      <c:pt idx="46">
                        <c:v>2013</c:v>
                      </c:pt>
                      <c:pt idx="47">
                        <c:v>2014</c:v>
                      </c:pt>
                      <c:pt idx="48">
                        <c:v>2015</c:v>
                      </c:pt>
                      <c:pt idx="49">
                        <c:v>2016</c:v>
                      </c:pt>
                      <c:pt idx="50">
                        <c:v>2017</c:v>
                      </c:pt>
                      <c:pt idx="51">
                        <c:v>2018</c:v>
                      </c:pt>
                    </c:numCache>
                  </c:numRef>
                </c:cat>
                <c:val>
                  <c:numRef>
                    <c:extLst>
                      <c:ext uri="{02D57815-91ED-43cb-92C2-25804820EDAC}">
                        <c15:formulaRef>
                          <c15:sqref>Sheet1!$E$5:$E$56</c15:sqref>
                        </c15:formulaRef>
                      </c:ext>
                    </c:extLst>
                    <c:numCache>
                      <c:formatCode>General</c:formatCode>
                      <c:ptCount val="52"/>
                      <c:pt idx="1">
                        <c:v>50</c:v>
                      </c:pt>
                      <c:pt idx="2">
                        <c:v>556</c:v>
                      </c:pt>
                      <c:pt idx="3" formatCode="#,##0">
                        <c:v>3527</c:v>
                      </c:pt>
                      <c:pt idx="4" formatCode="#,##0">
                        <c:v>6249</c:v>
                      </c:pt>
                      <c:pt idx="5" formatCode="#,##0">
                        <c:v>8615</c:v>
                      </c:pt>
                      <c:pt idx="6" formatCode="#,##0">
                        <c:v>12444</c:v>
                      </c:pt>
                      <c:pt idx="7" formatCode="#,##0">
                        <c:v>16459</c:v>
                      </c:pt>
                      <c:pt idx="8" formatCode="#,##0">
                        <c:v>26456</c:v>
                      </c:pt>
                      <c:pt idx="9" formatCode="#,##0">
                        <c:v>29352</c:v>
                      </c:pt>
                      <c:pt idx="10" formatCode="#,##0">
                        <c:v>31587</c:v>
                      </c:pt>
                      <c:pt idx="11" formatCode="#,##0">
                        <c:v>33241</c:v>
                      </c:pt>
                      <c:pt idx="12" formatCode="#,##0">
                        <c:v>39964</c:v>
                      </c:pt>
                      <c:pt idx="13" formatCode="#,##0">
                        <c:v>42105</c:v>
                      </c:pt>
                      <c:pt idx="14" formatCode="#,##0">
                        <c:v>47797</c:v>
                      </c:pt>
                      <c:pt idx="15" formatCode="#,##0">
                        <c:v>53576</c:v>
                      </c:pt>
                      <c:pt idx="16" formatCode="#,##0">
                        <c:v>58576</c:v>
                      </c:pt>
                      <c:pt idx="17" formatCode="#,##0">
                        <c:v>62860</c:v>
                      </c:pt>
                      <c:pt idx="18" formatCode="#,##0">
                        <c:v>67019</c:v>
                      </c:pt>
                      <c:pt idx="19" formatCode="#,##0">
                        <c:v>73192</c:v>
                      </c:pt>
                      <c:pt idx="20" formatCode="#,##0">
                        <c:v>76184</c:v>
                      </c:pt>
                      <c:pt idx="21" formatCode="#,##0">
                        <c:v>85270</c:v>
                      </c:pt>
                      <c:pt idx="22" formatCode="#,##0">
                        <c:v>87696</c:v>
                      </c:pt>
                      <c:pt idx="23" formatCode="#,##0">
                        <c:v>93914</c:v>
                      </c:pt>
                      <c:pt idx="24" formatCode="#,##0">
                        <c:v>96500</c:v>
                      </c:pt>
                      <c:pt idx="25" formatCode="#,##0">
                        <c:v>89215</c:v>
                      </c:pt>
                      <c:pt idx="26" formatCode="#,##0">
                        <c:v>90155</c:v>
                      </c:pt>
                      <c:pt idx="27" formatCode="#,##0">
                        <c:v>89239</c:v>
                      </c:pt>
                      <c:pt idx="28" formatCode="#,##0">
                        <c:v>86449</c:v>
                      </c:pt>
                      <c:pt idx="29" formatCode="#,##0">
                        <c:v>96997</c:v>
                      </c:pt>
                      <c:pt idx="30" formatCode="#,##0">
                        <c:v>97568</c:v>
                      </c:pt>
                      <c:pt idx="31" formatCode="#,##0">
                        <c:v>98710</c:v>
                      </c:pt>
                      <c:pt idx="32" formatCode="#,##0">
                        <c:v>99020</c:v>
                      </c:pt>
                      <c:pt idx="33" formatCode="#,##0">
                        <c:v>100766</c:v>
                      </c:pt>
                      <c:pt idx="34" formatCode="#,##0">
                        <c:v>100131</c:v>
                      </c:pt>
                      <c:pt idx="35" formatCode="#,##0">
                        <c:v>103768</c:v>
                      </c:pt>
                      <c:pt idx="36" formatCode="#,##0">
                        <c:v>104589</c:v>
                      </c:pt>
                      <c:pt idx="37" formatCode="#,##0">
                        <c:v>105294</c:v>
                      </c:pt>
                      <c:pt idx="38" formatCode="#,##0">
                        <c:v>106202</c:v>
                      </c:pt>
                      <c:pt idx="39" formatCode="#,##0">
                        <c:v>106477</c:v>
                      </c:pt>
                      <c:pt idx="40" formatCode="#,##0">
                        <c:v>113168</c:v>
                      </c:pt>
                      <c:pt idx="41" formatCode="#,##0">
                        <c:v>116773</c:v>
                      </c:pt>
                      <c:pt idx="42" formatCode="#,##0">
                        <c:v>115773</c:v>
                      </c:pt>
                      <c:pt idx="43" formatCode="#,##0">
                        <c:v>107976</c:v>
                      </c:pt>
                      <c:pt idx="44" formatCode="#,##0">
                        <c:v>114070</c:v>
                      </c:pt>
                      <c:pt idx="45" formatCode="#,##0">
                        <c:v>114642</c:v>
                      </c:pt>
                      <c:pt idx="46" formatCode="#,##0">
                        <c:v>115358</c:v>
                      </c:pt>
                      <c:pt idx="47" formatCode="#,##0">
                        <c:v>115326</c:v>
                      </c:pt>
                      <c:pt idx="48" formatCode="#,##0">
                        <c:v>117748</c:v>
                      </c:pt>
                      <c:pt idx="49" formatCode="#,##0">
                        <c:v>118305</c:v>
                      </c:pt>
                      <c:pt idx="50" formatCode="#,##0">
                        <c:v>120300</c:v>
                      </c:pt>
                      <c:pt idx="51" formatCode="#,##0">
                        <c:v>125352</c:v>
                      </c:pt>
                    </c:numCache>
                  </c:numRef>
                </c:val>
                <c:extLst>
                  <c:ext xmlns:c16="http://schemas.microsoft.com/office/drawing/2014/chart" uri="{C3380CC4-5D6E-409C-BE32-E72D297353CC}">
                    <c16:uniqueId val="{00000001-54F0-4031-B2D5-DEB3A5016E8F}"/>
                  </c:ext>
                </c:extLst>
              </c15:ser>
            </c15:filteredBarSeries>
          </c:ext>
        </c:extLst>
      </c:barChart>
      <c:catAx>
        <c:axId val="342133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2400" b="0" i="0" u="none" strike="noStrike" kern="1200" baseline="0">
                <a:solidFill>
                  <a:schemeClr val="tx1">
                    <a:lumMod val="65000"/>
                    <a:lumOff val="35000"/>
                  </a:schemeClr>
                </a:solidFill>
                <a:latin typeface="+mn-lt"/>
                <a:ea typeface="+mn-ea"/>
                <a:cs typeface="+mn-cs"/>
              </a:defRPr>
            </a:pPr>
            <a:endParaRPr lang="ja-JP"/>
          </a:p>
        </c:txPr>
        <c:crossAx val="342131560"/>
        <c:crosses val="autoZero"/>
        <c:auto val="1"/>
        <c:lblAlgn val="ctr"/>
        <c:lblOffset val="100"/>
        <c:tickMarkSkip val="20"/>
        <c:noMultiLvlLbl val="0"/>
      </c:catAx>
      <c:valAx>
        <c:axId val="342131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2400" b="0" i="0" u="none" strike="noStrike" kern="1200" baseline="0">
                <a:solidFill>
                  <a:schemeClr val="tx1">
                    <a:lumMod val="65000"/>
                    <a:lumOff val="35000"/>
                  </a:schemeClr>
                </a:solidFill>
                <a:latin typeface="+mn-lt"/>
                <a:ea typeface="+mn-ea"/>
                <a:cs typeface="+mn-cs"/>
              </a:defRPr>
            </a:pPr>
            <a:endParaRPr lang="ja-JP"/>
          </a:p>
        </c:txPr>
        <c:crossAx val="342133128"/>
        <c:crosses val="autoZero"/>
        <c:crossBetween val="between"/>
        <c:dispUnits>
          <c:builtInUnit val="tenThousands"/>
          <c:dispUnitsLbl>
            <c:layout>
              <c:manualLayout>
                <c:xMode val="edge"/>
                <c:yMode val="edge"/>
                <c:x val="6.8032848862489958E-3"/>
                <c:y val="2.0806087067680092E-2"/>
              </c:manualLayout>
            </c:layout>
            <c:tx>
              <c:rich>
                <a:bodyPr rot="0" spcFirstLastPara="1" vertOverflow="ellipsis" wrap="square" anchor="ctr" anchorCtr="1"/>
                <a:lstStyle/>
                <a:p>
                  <a:pPr>
                    <a:defRPr lang="ja-JP" sz="2400" b="0" i="0" u="none" strike="noStrike" kern="1200" baseline="0">
                      <a:solidFill>
                        <a:schemeClr val="tx1">
                          <a:lumMod val="65000"/>
                          <a:lumOff val="35000"/>
                        </a:schemeClr>
                      </a:solidFill>
                      <a:latin typeface="+mn-lt"/>
                      <a:ea typeface="+mn-ea"/>
                      <a:cs typeface="+mn-cs"/>
                    </a:defRPr>
                  </a:pPr>
                  <a:r>
                    <a:rPr lang="ja-JP" altLang="en-US" sz="2000" dirty="0"/>
                    <a:t>万人</a:t>
                  </a:r>
                </a:p>
              </c:rich>
            </c:tx>
            <c:spPr>
              <a:noFill/>
              <a:ln>
                <a:noFill/>
              </a:ln>
              <a:effectLst/>
            </c:spPr>
            <c:txPr>
              <a:bodyPr rot="0" spcFirstLastPara="1" vertOverflow="ellipsis" wrap="square" anchor="ctr" anchorCtr="1"/>
              <a:lstStyle/>
              <a:p>
                <a:pPr>
                  <a:defRPr lang="ja-JP" sz="2400" b="0" i="0" u="none" strike="noStrike" kern="1200" baseline="0">
                    <a:solidFill>
                      <a:schemeClr val="tx1">
                        <a:lumMod val="65000"/>
                        <a:lumOff val="35000"/>
                      </a:schemeClr>
                    </a:solidFill>
                    <a:latin typeface="+mn-lt"/>
                    <a:ea typeface="+mn-ea"/>
                    <a:cs typeface="+mn-cs"/>
                  </a:defRPr>
                </a:pPr>
                <a:endParaRPr lang="ja-JP"/>
              </a:p>
            </c:txPr>
          </c:dispUnitsLbl>
        </c:dispUnits>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ja-JP" altLang="en-US" sz="1600" b="1" dirty="0"/>
              <a:t>グループ数　推移（世界）</a:t>
            </a:r>
          </a:p>
        </c:rich>
      </c:tx>
      <c:layout>
        <c:manualLayout>
          <c:xMode val="edge"/>
          <c:yMode val="edge"/>
          <c:x val="0.34665367088581939"/>
          <c:y val="1.8993238401613481E-2"/>
        </c:manualLayout>
      </c:layout>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6.268914302233948E-2"/>
          <c:y val="0.16280864197530864"/>
          <c:w val="0.91909310013844092"/>
          <c:h val="0.69391444051549678"/>
        </c:manualLayout>
      </c:layout>
      <c:barChart>
        <c:barDir val="col"/>
        <c:grouping val="clustered"/>
        <c:varyColors val="0"/>
        <c:ser>
          <c:idx val="1"/>
          <c:order val="1"/>
          <c:tx>
            <c:strRef>
              <c:f>'世界推移（5年毎）'!$E$4</c:f>
              <c:strCache>
                <c:ptCount val="1"/>
                <c:pt idx="0">
                  <c:v>グループ数　推移</c:v>
                </c:pt>
              </c:strCache>
            </c:strRef>
          </c:tx>
          <c:spPr>
            <a:solidFill>
              <a:schemeClr val="accent2"/>
            </a:solidFill>
            <a:ln>
              <a:noFill/>
            </a:ln>
            <a:effectLst/>
          </c:spPr>
          <c:invertIfNegative val="0"/>
          <c:cat>
            <c:numRef>
              <c:f>'世界推移（5年毎）'!$C$5:$C$22</c:f>
              <c:numCache>
                <c:formatCode>General</c:formatCode>
                <c:ptCount val="18"/>
                <c:pt idx="0">
                  <c:v>1935</c:v>
                </c:pt>
                <c:pt idx="1">
                  <c:v>1940</c:v>
                </c:pt>
                <c:pt idx="2">
                  <c:v>1945</c:v>
                </c:pt>
                <c:pt idx="3">
                  <c:v>1950</c:v>
                </c:pt>
                <c:pt idx="4">
                  <c:v>1955</c:v>
                </c:pt>
                <c:pt idx="5">
                  <c:v>1960</c:v>
                </c:pt>
                <c:pt idx="6">
                  <c:v>1965</c:v>
                </c:pt>
                <c:pt idx="7">
                  <c:v>1970</c:v>
                </c:pt>
                <c:pt idx="8">
                  <c:v>1975</c:v>
                </c:pt>
                <c:pt idx="9">
                  <c:v>1980</c:v>
                </c:pt>
                <c:pt idx="10">
                  <c:v>1985</c:v>
                </c:pt>
                <c:pt idx="11">
                  <c:v>1990</c:v>
                </c:pt>
                <c:pt idx="12">
                  <c:v>1995</c:v>
                </c:pt>
                <c:pt idx="13">
                  <c:v>2000</c:v>
                </c:pt>
                <c:pt idx="14">
                  <c:v>2005</c:v>
                </c:pt>
                <c:pt idx="15">
                  <c:v>2010</c:v>
                </c:pt>
                <c:pt idx="16">
                  <c:v>2015</c:v>
                </c:pt>
                <c:pt idx="17">
                  <c:v>2018</c:v>
                </c:pt>
              </c:numCache>
            </c:numRef>
          </c:cat>
          <c:val>
            <c:numRef>
              <c:f>'世界推移（5年毎）'!$E$5:$E$22</c:f>
              <c:numCache>
                <c:formatCode>General</c:formatCode>
                <c:ptCount val="18"/>
                <c:pt idx="1">
                  <c:v>50</c:v>
                </c:pt>
                <c:pt idx="2">
                  <c:v>556</c:v>
                </c:pt>
                <c:pt idx="3" formatCode="#,##0">
                  <c:v>3527</c:v>
                </c:pt>
                <c:pt idx="4" formatCode="#,##0">
                  <c:v>6249</c:v>
                </c:pt>
                <c:pt idx="5" formatCode="#,##0">
                  <c:v>8615</c:v>
                </c:pt>
                <c:pt idx="6" formatCode="#,##0">
                  <c:v>12444</c:v>
                </c:pt>
                <c:pt idx="7" formatCode="#,##0">
                  <c:v>16459</c:v>
                </c:pt>
                <c:pt idx="8" formatCode="#,##0">
                  <c:v>26456</c:v>
                </c:pt>
                <c:pt idx="9" formatCode="#,##0">
                  <c:v>42105</c:v>
                </c:pt>
                <c:pt idx="10" formatCode="#,##0">
                  <c:v>67019</c:v>
                </c:pt>
                <c:pt idx="11" formatCode="#,##0">
                  <c:v>93914</c:v>
                </c:pt>
                <c:pt idx="12" formatCode="#,##0">
                  <c:v>86449</c:v>
                </c:pt>
                <c:pt idx="13" formatCode="#,##0">
                  <c:v>100766</c:v>
                </c:pt>
                <c:pt idx="14" formatCode="#,##0">
                  <c:v>106202</c:v>
                </c:pt>
                <c:pt idx="15" formatCode="#,##0">
                  <c:v>107976</c:v>
                </c:pt>
                <c:pt idx="16" formatCode="#,##0">
                  <c:v>117748</c:v>
                </c:pt>
                <c:pt idx="17" formatCode="#,##0">
                  <c:v>125352</c:v>
                </c:pt>
              </c:numCache>
            </c:numRef>
          </c:val>
          <c:extLst>
            <c:ext xmlns:c16="http://schemas.microsoft.com/office/drawing/2014/chart" uri="{C3380CC4-5D6E-409C-BE32-E72D297353CC}">
              <c16:uniqueId val="{00000000-39E9-4320-885B-8FAF1A6C6E53}"/>
            </c:ext>
          </c:extLst>
        </c:ser>
        <c:dLbls>
          <c:showLegendKey val="0"/>
          <c:showVal val="0"/>
          <c:showCatName val="0"/>
          <c:showSerName val="0"/>
          <c:showPercent val="0"/>
          <c:showBubbleSize val="0"/>
        </c:dLbls>
        <c:gapWidth val="219"/>
        <c:overlap val="-27"/>
        <c:axId val="342132344"/>
        <c:axId val="342133520"/>
        <c:extLst>
          <c:ext xmlns:c15="http://schemas.microsoft.com/office/drawing/2012/chart" uri="{02D57815-91ED-43cb-92C2-25804820EDAC}">
            <c15:filteredBarSeries>
              <c15:ser>
                <c:idx val="0"/>
                <c:order val="0"/>
                <c:tx>
                  <c:strRef>
                    <c:extLst>
                      <c:ext uri="{02D57815-91ED-43cb-92C2-25804820EDAC}">
                        <c15:formulaRef>
                          <c15:sqref>'世界推移（5年毎）'!$D$4</c15:sqref>
                        </c15:formulaRef>
                      </c:ext>
                    </c:extLst>
                    <c:strCache>
                      <c:ptCount val="1"/>
                      <c:pt idx="0">
                        <c:v>メンバー推定数　推移</c:v>
                      </c:pt>
                    </c:strCache>
                  </c:strRef>
                </c:tx>
                <c:spPr>
                  <a:solidFill>
                    <a:schemeClr val="accent1"/>
                  </a:solidFill>
                  <a:ln>
                    <a:noFill/>
                  </a:ln>
                  <a:effectLst/>
                </c:spPr>
                <c:invertIfNegative val="0"/>
                <c:cat>
                  <c:numRef>
                    <c:extLst>
                      <c:ext uri="{02D57815-91ED-43cb-92C2-25804820EDAC}">
                        <c15:formulaRef>
                          <c15:sqref>'世界推移（5年毎）'!$C$5:$C$22</c15:sqref>
                        </c15:formulaRef>
                      </c:ext>
                    </c:extLst>
                    <c:numCache>
                      <c:formatCode>General</c:formatCode>
                      <c:ptCount val="18"/>
                      <c:pt idx="0">
                        <c:v>1935</c:v>
                      </c:pt>
                      <c:pt idx="1">
                        <c:v>1940</c:v>
                      </c:pt>
                      <c:pt idx="2">
                        <c:v>1945</c:v>
                      </c:pt>
                      <c:pt idx="3">
                        <c:v>1950</c:v>
                      </c:pt>
                      <c:pt idx="4">
                        <c:v>1955</c:v>
                      </c:pt>
                      <c:pt idx="5">
                        <c:v>1960</c:v>
                      </c:pt>
                      <c:pt idx="6">
                        <c:v>1965</c:v>
                      </c:pt>
                      <c:pt idx="7">
                        <c:v>1970</c:v>
                      </c:pt>
                      <c:pt idx="8">
                        <c:v>1975</c:v>
                      </c:pt>
                      <c:pt idx="9">
                        <c:v>1980</c:v>
                      </c:pt>
                      <c:pt idx="10">
                        <c:v>1985</c:v>
                      </c:pt>
                      <c:pt idx="11">
                        <c:v>1990</c:v>
                      </c:pt>
                      <c:pt idx="12">
                        <c:v>1995</c:v>
                      </c:pt>
                      <c:pt idx="13">
                        <c:v>2000</c:v>
                      </c:pt>
                      <c:pt idx="14">
                        <c:v>2005</c:v>
                      </c:pt>
                      <c:pt idx="15">
                        <c:v>2010</c:v>
                      </c:pt>
                      <c:pt idx="16">
                        <c:v>2015</c:v>
                      </c:pt>
                      <c:pt idx="17">
                        <c:v>2018</c:v>
                      </c:pt>
                    </c:numCache>
                  </c:numRef>
                </c:cat>
                <c:val>
                  <c:numRef>
                    <c:extLst>
                      <c:ext uri="{02D57815-91ED-43cb-92C2-25804820EDAC}">
                        <c15:formulaRef>
                          <c15:sqref>'世界推移（5年毎）'!$D$5:$D$22</c15:sqref>
                        </c15:formulaRef>
                      </c:ext>
                    </c:extLst>
                    <c:numCache>
                      <c:formatCode>#,##0</c:formatCode>
                      <c:ptCount val="18"/>
                      <c:pt idx="0" formatCode="General">
                        <c:v>2</c:v>
                      </c:pt>
                      <c:pt idx="1">
                        <c:v>1400</c:v>
                      </c:pt>
                      <c:pt idx="2">
                        <c:v>12986</c:v>
                      </c:pt>
                      <c:pt idx="3">
                        <c:v>96475</c:v>
                      </c:pt>
                      <c:pt idx="4">
                        <c:v>135905</c:v>
                      </c:pt>
                      <c:pt idx="5">
                        <c:v>162037</c:v>
                      </c:pt>
                      <c:pt idx="6">
                        <c:v>232105</c:v>
                      </c:pt>
                      <c:pt idx="7">
                        <c:v>311450</c:v>
                      </c:pt>
                      <c:pt idx="8">
                        <c:v>533590</c:v>
                      </c:pt>
                      <c:pt idx="9">
                        <c:v>907575</c:v>
                      </c:pt>
                      <c:pt idx="10">
                        <c:v>1445999</c:v>
                      </c:pt>
                      <c:pt idx="11">
                        <c:v>2047469</c:v>
                      </c:pt>
                      <c:pt idx="12">
                        <c:v>1726341</c:v>
                      </c:pt>
                      <c:pt idx="13">
                        <c:v>2160013</c:v>
                      </c:pt>
                      <c:pt idx="14">
                        <c:v>1867212</c:v>
                      </c:pt>
                      <c:pt idx="15">
                        <c:v>2057672</c:v>
                      </c:pt>
                      <c:pt idx="16">
                        <c:v>2089698</c:v>
                      </c:pt>
                      <c:pt idx="17">
                        <c:v>2130419</c:v>
                      </c:pt>
                    </c:numCache>
                  </c:numRef>
                </c:val>
                <c:extLst>
                  <c:ext xmlns:c16="http://schemas.microsoft.com/office/drawing/2014/chart" uri="{C3380CC4-5D6E-409C-BE32-E72D297353CC}">
                    <c16:uniqueId val="{00000001-39E9-4320-885B-8FAF1A6C6E53}"/>
                  </c:ext>
                </c:extLst>
              </c15:ser>
            </c15:filteredBarSeries>
          </c:ext>
        </c:extLst>
      </c:barChart>
      <c:catAx>
        <c:axId val="342132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ja-JP"/>
          </a:p>
        </c:txPr>
        <c:crossAx val="342133520"/>
        <c:crosses val="autoZero"/>
        <c:auto val="1"/>
        <c:lblAlgn val="ctr"/>
        <c:lblOffset val="100"/>
        <c:tickLblSkip val="1"/>
        <c:noMultiLvlLbl val="0"/>
      </c:catAx>
      <c:valAx>
        <c:axId val="342133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600" b="0" i="0" u="none" strike="noStrike" kern="1200" baseline="0">
                <a:solidFill>
                  <a:schemeClr val="tx1">
                    <a:lumMod val="65000"/>
                    <a:lumOff val="35000"/>
                  </a:schemeClr>
                </a:solidFill>
                <a:latin typeface="+mn-lt"/>
                <a:ea typeface="+mn-ea"/>
                <a:cs typeface="+mn-cs"/>
              </a:defRPr>
            </a:pPr>
            <a:endParaRPr lang="ja-JP"/>
          </a:p>
        </c:txPr>
        <c:crossAx val="342132344"/>
        <c:crosses val="autoZero"/>
        <c:crossBetween val="between"/>
        <c:dispUnits>
          <c:builtInUnit val="tenThousands"/>
          <c:dispUnitsLbl>
            <c:layout>
              <c:manualLayout>
                <c:xMode val="edge"/>
                <c:yMode val="edge"/>
                <c:x val="7.7435586009456389E-3"/>
                <c:y val="2.0849385309874752E-2"/>
              </c:manualLayout>
            </c:layout>
            <c:tx>
              <c:rich>
                <a:bodyPr rot="0" spcFirstLastPara="1" vertOverflow="ellipsis" wrap="square" anchor="ctr" anchorCtr="1"/>
                <a:lstStyle/>
                <a:p>
                  <a:pPr>
                    <a:defRPr lang="ja-JP" sz="1400" b="0" i="0" u="none" strike="noStrike" kern="1200" baseline="0">
                      <a:solidFill>
                        <a:schemeClr val="tx1">
                          <a:lumMod val="65000"/>
                          <a:lumOff val="35000"/>
                        </a:schemeClr>
                      </a:solidFill>
                      <a:latin typeface="+mn-lt"/>
                      <a:ea typeface="+mn-ea"/>
                      <a:cs typeface="+mn-cs"/>
                    </a:defRPr>
                  </a:pPr>
                  <a:r>
                    <a:rPr lang="ja-JP" altLang="en-US" sz="1400" dirty="0"/>
                    <a:t>万グループ</a:t>
                  </a:r>
                </a:p>
              </c:rich>
            </c:tx>
            <c:spPr>
              <a:noFill/>
              <a:ln>
                <a:noFill/>
              </a:ln>
              <a:effectLst/>
            </c:spPr>
            <c:txPr>
              <a:bodyPr rot="0" spcFirstLastPara="1" vertOverflow="ellipsis"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ja-JP"/>
              </a:p>
            </c:txPr>
          </c:dispUnitsLbl>
        </c:dispUnits>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ja-JP" sz="1600" b="1" i="0" baseline="0" dirty="0">
                <a:effectLst/>
              </a:rPr>
              <a:t>グループ数　推移（日本）</a:t>
            </a:r>
            <a:endParaRPr lang="ja-JP" altLang="ja-JP" sz="12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ltLang="ja-JP"/>
        </a:p>
      </c:txPr>
    </c:title>
    <c:autoTitleDeleted val="0"/>
    <c:plotArea>
      <c:layout>
        <c:manualLayout>
          <c:layoutTarget val="inner"/>
          <c:xMode val="edge"/>
          <c:yMode val="edge"/>
          <c:x val="0.11284675916177285"/>
          <c:y val="0.24034749067001784"/>
          <c:w val="0.87128869235628559"/>
          <c:h val="0.52030876348789734"/>
        </c:manualLayout>
      </c:layout>
      <c:barChart>
        <c:barDir val="col"/>
        <c:grouping val="clustered"/>
        <c:varyColors val="0"/>
        <c:ser>
          <c:idx val="1"/>
          <c:order val="0"/>
          <c:tx>
            <c:strRef>
              <c:f>日本推移!$D$42</c:f>
              <c:strCache>
                <c:ptCount val="1"/>
                <c:pt idx="0">
                  <c:v>グループ数　推移</c:v>
                </c:pt>
              </c:strCache>
            </c:strRef>
          </c:tx>
          <c:spPr>
            <a:solidFill>
              <a:srgbClr val="33CC33"/>
            </a:solidFill>
            <a:ln>
              <a:noFill/>
            </a:ln>
            <a:effectLst/>
          </c:spPr>
          <c:invertIfNegative val="0"/>
          <c:cat>
            <c:numRef>
              <c:f>日本推移!$C$43:$C$52</c:f>
              <c:numCache>
                <c:formatCode>General</c:formatCode>
                <c:ptCount val="10"/>
                <c:pt idx="0">
                  <c:v>1975</c:v>
                </c:pt>
                <c:pt idx="1">
                  <c:v>1980</c:v>
                </c:pt>
                <c:pt idx="2">
                  <c:v>1985</c:v>
                </c:pt>
                <c:pt idx="3">
                  <c:v>1990</c:v>
                </c:pt>
                <c:pt idx="4">
                  <c:v>1995</c:v>
                </c:pt>
                <c:pt idx="5">
                  <c:v>2000</c:v>
                </c:pt>
                <c:pt idx="6">
                  <c:v>2005</c:v>
                </c:pt>
                <c:pt idx="7">
                  <c:v>2010</c:v>
                </c:pt>
                <c:pt idx="8">
                  <c:v>2015</c:v>
                </c:pt>
                <c:pt idx="9">
                  <c:v>2020</c:v>
                </c:pt>
              </c:numCache>
            </c:numRef>
          </c:cat>
          <c:val>
            <c:numRef>
              <c:f>日本推移!$D$43:$D$52</c:f>
              <c:numCache>
                <c:formatCode>General</c:formatCode>
                <c:ptCount val="10"/>
                <c:pt idx="0">
                  <c:v>13</c:v>
                </c:pt>
                <c:pt idx="4">
                  <c:v>276</c:v>
                </c:pt>
                <c:pt idx="7">
                  <c:v>500</c:v>
                </c:pt>
                <c:pt idx="8">
                  <c:v>614</c:v>
                </c:pt>
                <c:pt idx="9">
                  <c:v>612</c:v>
                </c:pt>
              </c:numCache>
            </c:numRef>
          </c:val>
          <c:extLst>
            <c:ext xmlns:c16="http://schemas.microsoft.com/office/drawing/2014/chart" uri="{C3380CC4-5D6E-409C-BE32-E72D297353CC}">
              <c16:uniqueId val="{00000000-7568-4A0D-B630-C42227AB2560}"/>
            </c:ext>
          </c:extLst>
        </c:ser>
        <c:dLbls>
          <c:showLegendKey val="0"/>
          <c:showVal val="0"/>
          <c:showCatName val="0"/>
          <c:showSerName val="0"/>
          <c:showPercent val="0"/>
          <c:showBubbleSize val="0"/>
        </c:dLbls>
        <c:gapWidth val="219"/>
        <c:overlap val="-27"/>
        <c:axId val="341965176"/>
        <c:axId val="341965568"/>
      </c:barChart>
      <c:lineChart>
        <c:grouping val="standard"/>
        <c:varyColors val="0"/>
        <c:ser>
          <c:idx val="2"/>
          <c:order val="1"/>
          <c:tx>
            <c:strRef>
              <c:f>日本推移!$E$42</c:f>
              <c:strCache>
                <c:ptCount val="1"/>
                <c:pt idx="0">
                  <c:v>グループ数　推移</c:v>
                </c:pt>
              </c:strCache>
            </c:strRef>
          </c:tx>
          <c:spPr>
            <a:ln w="15875" cap="rnd">
              <a:solidFill>
                <a:srgbClr val="33CC33"/>
              </a:solidFill>
              <a:prstDash val="sysDash"/>
              <a:round/>
            </a:ln>
            <a:effectLst/>
          </c:spPr>
          <c:marker>
            <c:symbol val="none"/>
          </c:marker>
          <c:val>
            <c:numRef>
              <c:f>日本推移!$E$43:$E$52</c:f>
              <c:numCache>
                <c:formatCode>General</c:formatCode>
                <c:ptCount val="10"/>
                <c:pt idx="0">
                  <c:v>13</c:v>
                </c:pt>
                <c:pt idx="1">
                  <c:v>78.75</c:v>
                </c:pt>
                <c:pt idx="2">
                  <c:v>144.5</c:v>
                </c:pt>
                <c:pt idx="3">
                  <c:v>210.25</c:v>
                </c:pt>
                <c:pt idx="4">
                  <c:v>276</c:v>
                </c:pt>
                <c:pt idx="5" formatCode="#,##0_);[Red]\(#,##0\)">
                  <c:v>350.66666666666669</c:v>
                </c:pt>
                <c:pt idx="6" formatCode="#,##0_);[Red]\(#,##0\)">
                  <c:v>425.33333333333337</c:v>
                </c:pt>
                <c:pt idx="7">
                  <c:v>500</c:v>
                </c:pt>
                <c:pt idx="8">
                  <c:v>614</c:v>
                </c:pt>
                <c:pt idx="9">
                  <c:v>612</c:v>
                </c:pt>
              </c:numCache>
            </c:numRef>
          </c:val>
          <c:smooth val="0"/>
          <c:extLst>
            <c:ext xmlns:c16="http://schemas.microsoft.com/office/drawing/2014/chart" uri="{C3380CC4-5D6E-409C-BE32-E72D297353CC}">
              <c16:uniqueId val="{00000001-7568-4A0D-B630-C42227AB2560}"/>
            </c:ext>
          </c:extLst>
        </c:ser>
        <c:dLbls>
          <c:showLegendKey val="0"/>
          <c:showVal val="0"/>
          <c:showCatName val="0"/>
          <c:showSerName val="0"/>
          <c:showPercent val="0"/>
          <c:showBubbleSize val="0"/>
        </c:dLbls>
        <c:marker val="1"/>
        <c:smooth val="0"/>
        <c:axId val="341965176"/>
        <c:axId val="341965568"/>
      </c:lineChart>
      <c:catAx>
        <c:axId val="341965176"/>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41965568"/>
        <c:crosses val="autoZero"/>
        <c:auto val="1"/>
        <c:lblAlgn val="ctr"/>
        <c:lblOffset val="100"/>
        <c:noMultiLvlLbl val="0"/>
      </c:catAx>
      <c:valAx>
        <c:axId val="341965568"/>
        <c:scaling>
          <c:orientation val="minMax"/>
          <c:max val="7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r>
                  <a:rPr lang="ja-JP" altLang="en-US" sz="1200" dirty="0"/>
                  <a:t>グループ</a:t>
                </a:r>
              </a:p>
            </c:rich>
          </c:tx>
          <c:layout>
            <c:manualLayout>
              <c:xMode val="edge"/>
              <c:yMode val="edge"/>
              <c:x val="0"/>
              <c:y val="9.1439195100612436E-2"/>
            </c:manualLayout>
          </c:layout>
          <c:overlay val="0"/>
          <c:spPr>
            <a:noFill/>
            <a:ln>
              <a:no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3419651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1BCEBCC-7572-4601-9E2B-67EF6618335B}"/>
              </a:ext>
            </a:extLst>
          </p:cNvPr>
          <p:cNvSpPr>
            <a:spLocks noGrp="1" noChangeArrowheads="1"/>
          </p:cNvSpPr>
          <p:nvPr>
            <p:ph type="hdr" sz="quarter"/>
          </p:nvPr>
        </p:nvSpPr>
        <p:spPr bwMode="auto">
          <a:xfrm>
            <a:off x="0" y="3"/>
            <a:ext cx="2972169" cy="49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31" tIns="48217" rIns="96431" bIns="48217" numCol="1" anchor="t" anchorCtr="0" compatLnSpc="1">
            <a:prstTxWarp prst="textNoShape">
              <a:avLst/>
            </a:prstTxWarp>
          </a:bodyPr>
          <a:lstStyle>
            <a:lvl1pPr eaLnBrk="1" fontAlgn="auto" hangingPunct="1">
              <a:spcBef>
                <a:spcPts val="0"/>
              </a:spcBef>
              <a:spcAft>
                <a:spcPts val="0"/>
              </a:spcAft>
              <a:defRPr sz="1300">
                <a:latin typeface="+mn-lt"/>
                <a:ea typeface="+mn-ea"/>
              </a:defRPr>
            </a:lvl1pPr>
          </a:lstStyle>
          <a:p>
            <a:pPr>
              <a:defRPr/>
            </a:pPr>
            <a:endParaRPr lang="en-US" altLang="ja-JP"/>
          </a:p>
        </p:txBody>
      </p:sp>
      <p:sp>
        <p:nvSpPr>
          <p:cNvPr id="11267" name="Rectangle 3">
            <a:extLst>
              <a:ext uri="{FF2B5EF4-FFF2-40B4-BE49-F238E27FC236}">
                <a16:creationId xmlns:a16="http://schemas.microsoft.com/office/drawing/2014/main" id="{483AAE9F-CEC1-4CA8-A009-5D57B801AAFD}"/>
              </a:ext>
            </a:extLst>
          </p:cNvPr>
          <p:cNvSpPr>
            <a:spLocks noGrp="1" noChangeArrowheads="1"/>
          </p:cNvSpPr>
          <p:nvPr>
            <p:ph type="dt" sz="quarter" idx="1"/>
          </p:nvPr>
        </p:nvSpPr>
        <p:spPr bwMode="auto">
          <a:xfrm>
            <a:off x="3885831" y="3"/>
            <a:ext cx="2972169" cy="49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31" tIns="48217" rIns="96431" bIns="48217" numCol="1" anchor="t" anchorCtr="0" compatLnSpc="1">
            <a:prstTxWarp prst="textNoShape">
              <a:avLst/>
            </a:prstTxWarp>
          </a:bodyPr>
          <a:lstStyle>
            <a:lvl1pPr algn="r" eaLnBrk="1" fontAlgn="auto" hangingPunct="1">
              <a:spcBef>
                <a:spcPts val="0"/>
              </a:spcBef>
              <a:spcAft>
                <a:spcPts val="0"/>
              </a:spcAft>
              <a:defRPr sz="1300">
                <a:latin typeface="+mn-lt"/>
                <a:ea typeface="+mn-ea"/>
              </a:defRPr>
            </a:lvl1pPr>
          </a:lstStyle>
          <a:p>
            <a:pPr>
              <a:defRPr/>
            </a:pPr>
            <a:endParaRPr lang="en-US" altLang="ja-JP"/>
          </a:p>
        </p:txBody>
      </p:sp>
      <p:sp>
        <p:nvSpPr>
          <p:cNvPr id="11268" name="Rectangle 4">
            <a:extLst>
              <a:ext uri="{FF2B5EF4-FFF2-40B4-BE49-F238E27FC236}">
                <a16:creationId xmlns:a16="http://schemas.microsoft.com/office/drawing/2014/main" id="{ACF432F5-2C47-4C28-AE77-13740AE030DC}"/>
              </a:ext>
            </a:extLst>
          </p:cNvPr>
          <p:cNvSpPr>
            <a:spLocks noGrp="1" noChangeArrowheads="1"/>
          </p:cNvSpPr>
          <p:nvPr>
            <p:ph type="ftr" sz="quarter" idx="2"/>
          </p:nvPr>
        </p:nvSpPr>
        <p:spPr bwMode="auto">
          <a:xfrm>
            <a:off x="0" y="9447645"/>
            <a:ext cx="2972169" cy="49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31" tIns="48217" rIns="96431" bIns="48217" numCol="1" anchor="b" anchorCtr="0" compatLnSpc="1">
            <a:prstTxWarp prst="textNoShape">
              <a:avLst/>
            </a:prstTxWarp>
          </a:bodyPr>
          <a:lstStyle>
            <a:lvl1pPr eaLnBrk="1" fontAlgn="auto" hangingPunct="1">
              <a:spcBef>
                <a:spcPts val="0"/>
              </a:spcBef>
              <a:spcAft>
                <a:spcPts val="0"/>
              </a:spcAft>
              <a:defRPr sz="1300">
                <a:latin typeface="+mn-lt"/>
                <a:ea typeface="+mn-ea"/>
              </a:defRPr>
            </a:lvl1pPr>
          </a:lstStyle>
          <a:p>
            <a:pPr>
              <a:defRPr/>
            </a:pPr>
            <a:endParaRPr lang="en-US" altLang="ja-JP"/>
          </a:p>
        </p:txBody>
      </p:sp>
      <p:sp>
        <p:nvSpPr>
          <p:cNvPr id="11269" name="Rectangle 5">
            <a:extLst>
              <a:ext uri="{FF2B5EF4-FFF2-40B4-BE49-F238E27FC236}">
                <a16:creationId xmlns:a16="http://schemas.microsoft.com/office/drawing/2014/main" id="{F11A07F2-384D-424D-895B-90B482E3398F}"/>
              </a:ext>
            </a:extLst>
          </p:cNvPr>
          <p:cNvSpPr>
            <a:spLocks noGrp="1" noChangeArrowheads="1"/>
          </p:cNvSpPr>
          <p:nvPr>
            <p:ph type="sldNum" sz="quarter" idx="3"/>
          </p:nvPr>
        </p:nvSpPr>
        <p:spPr bwMode="auto">
          <a:xfrm>
            <a:off x="3885831" y="9447645"/>
            <a:ext cx="2972169" cy="49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31" tIns="48217" rIns="96431" bIns="48217" numCol="1" anchor="b" anchorCtr="0" compatLnSpc="1">
            <a:prstTxWarp prst="textNoShape">
              <a:avLst/>
            </a:prstTxWarp>
          </a:bodyPr>
          <a:lstStyle>
            <a:lvl1pPr algn="r" eaLnBrk="1" fontAlgn="auto" hangingPunct="1">
              <a:spcBef>
                <a:spcPts val="0"/>
              </a:spcBef>
              <a:spcAft>
                <a:spcPts val="0"/>
              </a:spcAft>
              <a:defRPr sz="1300">
                <a:latin typeface="+mn-lt"/>
                <a:ea typeface="+mn-ea"/>
              </a:defRPr>
            </a:lvl1pPr>
          </a:lstStyle>
          <a:p>
            <a:pPr>
              <a:defRPr/>
            </a:pPr>
            <a:fld id="{2773E9D9-E4CD-4CFD-BBEB-96E3E149B4C2}" type="slidenum">
              <a:rPr lang="en-US" altLang="ja-JP"/>
              <a:pPr>
                <a:defRPr/>
              </a:pPr>
              <a:t>‹#›</a:t>
            </a:fld>
            <a:endParaRPr lang="en-US" altLang="ja-JP"/>
          </a:p>
        </p:txBody>
      </p:sp>
    </p:spTree>
    <p:extLst>
      <p:ext uri="{BB962C8B-B14F-4D97-AF65-F5344CB8AC3E}">
        <p14:creationId xmlns:p14="http://schemas.microsoft.com/office/powerpoint/2010/main" val="143667278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3F8E541-A199-4ED5-9A38-E3C705BF801F}"/>
              </a:ext>
            </a:extLst>
          </p:cNvPr>
          <p:cNvSpPr>
            <a:spLocks noGrp="1" noChangeArrowheads="1"/>
          </p:cNvSpPr>
          <p:nvPr>
            <p:ph type="hdr" sz="quarter"/>
          </p:nvPr>
        </p:nvSpPr>
        <p:spPr bwMode="auto">
          <a:xfrm>
            <a:off x="0" y="3"/>
            <a:ext cx="2972169" cy="49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31" tIns="48217" rIns="96431" bIns="48217" numCol="1" anchor="t" anchorCtr="0" compatLnSpc="1">
            <a:prstTxWarp prst="textNoShape">
              <a:avLst/>
            </a:prstTxWarp>
          </a:bodyPr>
          <a:lstStyle>
            <a:lvl1pPr eaLnBrk="1" fontAlgn="auto" hangingPunct="1">
              <a:spcBef>
                <a:spcPts val="0"/>
              </a:spcBef>
              <a:spcAft>
                <a:spcPts val="0"/>
              </a:spcAft>
              <a:defRPr sz="1300">
                <a:latin typeface="+mn-lt"/>
                <a:ea typeface="+mn-ea"/>
              </a:defRPr>
            </a:lvl1pPr>
          </a:lstStyle>
          <a:p>
            <a:pPr>
              <a:defRPr/>
            </a:pPr>
            <a:endParaRPr lang="en-US" altLang="ja-JP"/>
          </a:p>
        </p:txBody>
      </p:sp>
      <p:sp>
        <p:nvSpPr>
          <p:cNvPr id="7171" name="Rectangle 3">
            <a:extLst>
              <a:ext uri="{FF2B5EF4-FFF2-40B4-BE49-F238E27FC236}">
                <a16:creationId xmlns:a16="http://schemas.microsoft.com/office/drawing/2014/main" id="{58F2F038-FC4E-4F71-BD82-9C78DC9EF7DB}"/>
              </a:ext>
            </a:extLst>
          </p:cNvPr>
          <p:cNvSpPr>
            <a:spLocks noGrp="1" noChangeArrowheads="1"/>
          </p:cNvSpPr>
          <p:nvPr>
            <p:ph type="dt" idx="1"/>
          </p:nvPr>
        </p:nvSpPr>
        <p:spPr bwMode="auto">
          <a:xfrm>
            <a:off x="3885831" y="3"/>
            <a:ext cx="2972169" cy="49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31" tIns="48217" rIns="96431" bIns="48217" numCol="1" anchor="t" anchorCtr="0" compatLnSpc="1">
            <a:prstTxWarp prst="textNoShape">
              <a:avLst/>
            </a:prstTxWarp>
          </a:bodyPr>
          <a:lstStyle>
            <a:lvl1pPr algn="r" eaLnBrk="1" fontAlgn="auto" hangingPunct="1">
              <a:spcBef>
                <a:spcPts val="0"/>
              </a:spcBef>
              <a:spcAft>
                <a:spcPts val="0"/>
              </a:spcAft>
              <a:defRPr sz="1300">
                <a:latin typeface="+mn-lt"/>
                <a:ea typeface="+mn-ea"/>
              </a:defRPr>
            </a:lvl1pPr>
          </a:lstStyle>
          <a:p>
            <a:pPr>
              <a:defRPr/>
            </a:pPr>
            <a:endParaRPr lang="en-US" altLang="ja-JP"/>
          </a:p>
        </p:txBody>
      </p:sp>
      <p:sp>
        <p:nvSpPr>
          <p:cNvPr id="2052" name="Rectangle 4">
            <a:extLst>
              <a:ext uri="{FF2B5EF4-FFF2-40B4-BE49-F238E27FC236}">
                <a16:creationId xmlns:a16="http://schemas.microsoft.com/office/drawing/2014/main" id="{15A44B73-A098-4AE7-B803-D89BD89AC4FE}"/>
              </a:ext>
            </a:extLst>
          </p:cNvPr>
          <p:cNvSpPr>
            <a:spLocks noGrp="1" noRot="1" noChangeAspect="1" noChangeArrowheads="1" noTextEdit="1"/>
          </p:cNvSpPr>
          <p:nvPr>
            <p:ph type="sldImg" idx="2"/>
          </p:nvPr>
        </p:nvSpPr>
        <p:spPr bwMode="auto">
          <a:xfrm>
            <a:off x="942975" y="744538"/>
            <a:ext cx="4972050" cy="3730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a:extLst>
              <a:ext uri="{FF2B5EF4-FFF2-40B4-BE49-F238E27FC236}">
                <a16:creationId xmlns:a16="http://schemas.microsoft.com/office/drawing/2014/main" id="{57B8A4F2-506F-4F84-8E92-10A020932621}"/>
              </a:ext>
            </a:extLst>
          </p:cNvPr>
          <p:cNvSpPr>
            <a:spLocks noGrp="1" noChangeArrowheads="1"/>
          </p:cNvSpPr>
          <p:nvPr>
            <p:ph type="body" sz="quarter" idx="3"/>
          </p:nvPr>
        </p:nvSpPr>
        <p:spPr bwMode="auto">
          <a:xfrm>
            <a:off x="915250" y="4724669"/>
            <a:ext cx="5027511" cy="4475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31" tIns="48217" rIns="96431" bIns="48217"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7174" name="Rectangle 6">
            <a:extLst>
              <a:ext uri="{FF2B5EF4-FFF2-40B4-BE49-F238E27FC236}">
                <a16:creationId xmlns:a16="http://schemas.microsoft.com/office/drawing/2014/main" id="{62937A69-AAD8-4ACD-B431-282CF0A84A93}"/>
              </a:ext>
            </a:extLst>
          </p:cNvPr>
          <p:cNvSpPr>
            <a:spLocks noGrp="1" noChangeArrowheads="1"/>
          </p:cNvSpPr>
          <p:nvPr>
            <p:ph type="ftr" sz="quarter" idx="4"/>
          </p:nvPr>
        </p:nvSpPr>
        <p:spPr bwMode="auto">
          <a:xfrm>
            <a:off x="0" y="9447645"/>
            <a:ext cx="2972169" cy="49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31" tIns="48217" rIns="96431" bIns="48217" numCol="1" anchor="b" anchorCtr="0" compatLnSpc="1">
            <a:prstTxWarp prst="textNoShape">
              <a:avLst/>
            </a:prstTxWarp>
          </a:bodyPr>
          <a:lstStyle>
            <a:lvl1pPr eaLnBrk="1" fontAlgn="auto" hangingPunct="1">
              <a:spcBef>
                <a:spcPts val="0"/>
              </a:spcBef>
              <a:spcAft>
                <a:spcPts val="0"/>
              </a:spcAft>
              <a:defRPr sz="1300">
                <a:latin typeface="+mn-lt"/>
                <a:ea typeface="+mn-ea"/>
              </a:defRPr>
            </a:lvl1pPr>
          </a:lstStyle>
          <a:p>
            <a:pPr>
              <a:defRPr/>
            </a:pPr>
            <a:endParaRPr lang="en-US" altLang="ja-JP"/>
          </a:p>
        </p:txBody>
      </p:sp>
      <p:sp>
        <p:nvSpPr>
          <p:cNvPr id="7175" name="Rectangle 7">
            <a:extLst>
              <a:ext uri="{FF2B5EF4-FFF2-40B4-BE49-F238E27FC236}">
                <a16:creationId xmlns:a16="http://schemas.microsoft.com/office/drawing/2014/main" id="{07DAFD9A-3FAA-4B74-ABF3-F12952FD481E}"/>
              </a:ext>
            </a:extLst>
          </p:cNvPr>
          <p:cNvSpPr>
            <a:spLocks noGrp="1" noChangeArrowheads="1"/>
          </p:cNvSpPr>
          <p:nvPr>
            <p:ph type="sldNum" sz="quarter" idx="5"/>
          </p:nvPr>
        </p:nvSpPr>
        <p:spPr bwMode="auto">
          <a:xfrm>
            <a:off x="3885831" y="9447645"/>
            <a:ext cx="2972169" cy="49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31" tIns="48217" rIns="96431" bIns="48217" numCol="1" anchor="b" anchorCtr="0" compatLnSpc="1">
            <a:prstTxWarp prst="textNoShape">
              <a:avLst/>
            </a:prstTxWarp>
          </a:bodyPr>
          <a:lstStyle>
            <a:lvl1pPr algn="r" eaLnBrk="1" fontAlgn="auto" hangingPunct="1">
              <a:spcBef>
                <a:spcPts val="0"/>
              </a:spcBef>
              <a:spcAft>
                <a:spcPts val="0"/>
              </a:spcAft>
              <a:defRPr sz="1300">
                <a:latin typeface="+mn-lt"/>
                <a:ea typeface="+mn-ea"/>
              </a:defRPr>
            </a:lvl1pPr>
          </a:lstStyle>
          <a:p>
            <a:pPr>
              <a:defRPr/>
            </a:pPr>
            <a:fld id="{3CFDB83F-CADC-4553-BCFB-0B3A98371F81}" type="slidenum">
              <a:rPr lang="en-US" altLang="ja-JP"/>
              <a:pPr>
                <a:defRPr/>
              </a:pPr>
              <a:t>‹#›</a:t>
            </a:fld>
            <a:endParaRPr lang="en-US" altLang="ja-JP"/>
          </a:p>
        </p:txBody>
      </p:sp>
    </p:spTree>
    <p:extLst>
      <p:ext uri="{BB962C8B-B14F-4D97-AF65-F5344CB8AC3E}">
        <p14:creationId xmlns:p14="http://schemas.microsoft.com/office/powerpoint/2010/main" val="403682599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2</a:t>
            </a:fld>
            <a:endParaRPr lang="en-US" altLang="ja-JP"/>
          </a:p>
        </p:txBody>
      </p:sp>
      <p:sp>
        <p:nvSpPr>
          <p:cNvPr id="5" name="フッター プレースホルダー 4">
            <a:extLst>
              <a:ext uri="{FF2B5EF4-FFF2-40B4-BE49-F238E27FC236}">
                <a16:creationId xmlns:a16="http://schemas.microsoft.com/office/drawing/2014/main" id="{798FEF3B-C193-4AD5-B544-4406F5331235}"/>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1495351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13</a:t>
            </a:fld>
            <a:endParaRPr lang="en-US" altLang="ja-JP"/>
          </a:p>
        </p:txBody>
      </p:sp>
      <p:sp>
        <p:nvSpPr>
          <p:cNvPr id="5" name="フッター プレースホルダー 4">
            <a:extLst>
              <a:ext uri="{FF2B5EF4-FFF2-40B4-BE49-F238E27FC236}">
                <a16:creationId xmlns:a16="http://schemas.microsoft.com/office/drawing/2014/main" id="{FFE22F5C-FD65-4A11-958E-9EED3D764BB5}"/>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941002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14</a:t>
            </a:fld>
            <a:endParaRPr lang="en-US" altLang="ja-JP"/>
          </a:p>
        </p:txBody>
      </p:sp>
      <p:sp>
        <p:nvSpPr>
          <p:cNvPr id="5" name="フッター プレースホルダー 4">
            <a:extLst>
              <a:ext uri="{FF2B5EF4-FFF2-40B4-BE49-F238E27FC236}">
                <a16:creationId xmlns:a16="http://schemas.microsoft.com/office/drawing/2014/main" id="{7A742597-9CE2-4432-8B52-16D2F7D3279A}"/>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3211753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15</a:t>
            </a:fld>
            <a:endParaRPr lang="en-US" altLang="ja-JP"/>
          </a:p>
        </p:txBody>
      </p:sp>
      <p:sp>
        <p:nvSpPr>
          <p:cNvPr id="5" name="フッター プレースホルダー 4">
            <a:extLst>
              <a:ext uri="{FF2B5EF4-FFF2-40B4-BE49-F238E27FC236}">
                <a16:creationId xmlns:a16="http://schemas.microsoft.com/office/drawing/2014/main" id="{02C6878E-D956-4E32-9621-0780D9F5632B}"/>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2765954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16</a:t>
            </a:fld>
            <a:endParaRPr lang="en-US" altLang="ja-JP"/>
          </a:p>
        </p:txBody>
      </p:sp>
      <p:sp>
        <p:nvSpPr>
          <p:cNvPr id="5" name="フッター プレースホルダー 4">
            <a:extLst>
              <a:ext uri="{FF2B5EF4-FFF2-40B4-BE49-F238E27FC236}">
                <a16:creationId xmlns:a16="http://schemas.microsoft.com/office/drawing/2014/main" id="{7408F092-054F-43C9-A639-C41935D76187}"/>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45030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17</a:t>
            </a:fld>
            <a:endParaRPr lang="en-US" altLang="ja-JP"/>
          </a:p>
        </p:txBody>
      </p:sp>
      <p:sp>
        <p:nvSpPr>
          <p:cNvPr id="5" name="フッター プレースホルダー 4">
            <a:extLst>
              <a:ext uri="{FF2B5EF4-FFF2-40B4-BE49-F238E27FC236}">
                <a16:creationId xmlns:a16="http://schemas.microsoft.com/office/drawing/2014/main" id="{ACB3A94B-674E-4B4C-B2DF-5F7E2F8D4DFC}"/>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3566429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18</a:t>
            </a:fld>
            <a:endParaRPr lang="en-US" altLang="ja-JP"/>
          </a:p>
        </p:txBody>
      </p:sp>
      <p:sp>
        <p:nvSpPr>
          <p:cNvPr id="5" name="フッター プレースホルダー 4">
            <a:extLst>
              <a:ext uri="{FF2B5EF4-FFF2-40B4-BE49-F238E27FC236}">
                <a16:creationId xmlns:a16="http://schemas.microsoft.com/office/drawing/2014/main" id="{48E0826A-5217-4601-A356-10C6BAD03DE4}"/>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505400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19</a:t>
            </a:fld>
            <a:endParaRPr lang="en-US" altLang="ja-JP"/>
          </a:p>
        </p:txBody>
      </p:sp>
      <p:sp>
        <p:nvSpPr>
          <p:cNvPr id="5" name="フッター プレースホルダー 4">
            <a:extLst>
              <a:ext uri="{FF2B5EF4-FFF2-40B4-BE49-F238E27FC236}">
                <a16:creationId xmlns:a16="http://schemas.microsoft.com/office/drawing/2014/main" id="{6A384C29-EDAB-4F0C-B6B8-C61AEDC4A736}"/>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1224759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20</a:t>
            </a:fld>
            <a:endParaRPr lang="en-US" altLang="ja-JP"/>
          </a:p>
        </p:txBody>
      </p:sp>
      <p:sp>
        <p:nvSpPr>
          <p:cNvPr id="5" name="フッター プレースホルダー 4">
            <a:extLst>
              <a:ext uri="{FF2B5EF4-FFF2-40B4-BE49-F238E27FC236}">
                <a16:creationId xmlns:a16="http://schemas.microsoft.com/office/drawing/2014/main" id="{0DAB9B30-89DC-48FC-9A47-1C8DADD1516C}"/>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1137517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21</a:t>
            </a:fld>
            <a:endParaRPr lang="en-US" altLang="ja-JP"/>
          </a:p>
        </p:txBody>
      </p:sp>
      <p:sp>
        <p:nvSpPr>
          <p:cNvPr id="5" name="フッター プレースホルダー 4">
            <a:extLst>
              <a:ext uri="{FF2B5EF4-FFF2-40B4-BE49-F238E27FC236}">
                <a16:creationId xmlns:a16="http://schemas.microsoft.com/office/drawing/2014/main" id="{5E37ECF8-E1C4-4920-A4D0-86BC8FEC2023}"/>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2692301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22</a:t>
            </a:fld>
            <a:endParaRPr lang="en-US" altLang="ja-JP"/>
          </a:p>
        </p:txBody>
      </p:sp>
      <p:sp>
        <p:nvSpPr>
          <p:cNvPr id="5" name="フッター プレースホルダー 4">
            <a:extLst>
              <a:ext uri="{FF2B5EF4-FFF2-40B4-BE49-F238E27FC236}">
                <a16:creationId xmlns:a16="http://schemas.microsoft.com/office/drawing/2014/main" id="{11DF633A-A7A6-47A5-837D-CB674AAFB633}"/>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389830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3</a:t>
            </a:fld>
            <a:endParaRPr lang="en-US" altLang="ja-JP"/>
          </a:p>
        </p:txBody>
      </p:sp>
      <p:sp>
        <p:nvSpPr>
          <p:cNvPr id="5" name="フッター プレースホルダー 4">
            <a:extLst>
              <a:ext uri="{FF2B5EF4-FFF2-40B4-BE49-F238E27FC236}">
                <a16:creationId xmlns:a16="http://schemas.microsoft.com/office/drawing/2014/main" id="{55D9997C-F903-4BFE-B46B-22D811EE7E9D}"/>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2318345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474310">
              <a:lnSpc>
                <a:spcPct val="150000"/>
              </a:lnSpc>
              <a:spcBef>
                <a:spcPts val="0"/>
              </a:spcBef>
            </a:pPr>
            <a:r>
              <a:rPr lang="ja-JP" altLang="en-US" sz="13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ＡＡの草創期のメンバーが、自らの経験にもとづいてアルコホリズムからの回復の道を１２項目にまとめたもの。</a:t>
            </a:r>
            <a:endParaRPr lang="en-US" altLang="ja-JP" sz="1300" dirty="0">
              <a:latin typeface="Meiryo UI" panose="020B0604030504040204" pitchFamily="50" charset="-128"/>
              <a:ea typeface="Meiryo UI" panose="020B0604030504040204" pitchFamily="50" charset="-128"/>
            </a:endParaRPr>
          </a:p>
          <a:p>
            <a:pPr>
              <a:lnSpc>
                <a:spcPct val="150000"/>
              </a:lnSpc>
              <a:spcBef>
                <a:spcPts val="0"/>
              </a:spcBef>
            </a:pPr>
            <a:r>
              <a:rPr lang="ja-JP" altLang="en-US" sz="1300" dirty="0">
                <a:latin typeface="Meiryo UI" panose="020B0604030504040204" pitchFamily="50" charset="-128"/>
                <a:ea typeface="Meiryo UI" panose="020B0604030504040204" pitchFamily="50" charset="-128"/>
              </a:rPr>
              <a:t>▶先にＡＡにつながったメンバーから、新しく来た人に「１２のステップ」による飲まない生き方が手渡されていくことによって、回復の原理が二人の中で働く。</a:t>
            </a:r>
            <a:endParaRPr lang="en-US" altLang="ja-JP" sz="1300" dirty="0">
              <a:latin typeface="Meiryo UI" panose="020B0604030504040204" pitchFamily="50" charset="-128"/>
              <a:ea typeface="Meiryo UI" panose="020B0604030504040204" pitchFamily="50" charset="-128"/>
            </a:endParaRPr>
          </a:p>
          <a:p>
            <a:pPr>
              <a:lnSpc>
                <a:spcPct val="150000"/>
              </a:lnSpc>
              <a:spcBef>
                <a:spcPts val="0"/>
              </a:spcBef>
            </a:pPr>
            <a:r>
              <a:rPr lang="ja-JP" altLang="en-US" sz="1300" dirty="0">
                <a:latin typeface="Meiryo UI" panose="020B0604030504040204" pitchFamily="50" charset="-128"/>
                <a:ea typeface="Meiryo UI" panose="020B0604030504040204" pitchFamily="50" charset="-128"/>
              </a:rPr>
              <a:t>➡この一対一の関係の発展がＡＡのスポンサーシップ</a:t>
            </a:r>
            <a:endParaRPr lang="en-US" altLang="ja-JP" dirty="0">
              <a:latin typeface="Meiryo UI" panose="020B0604030504040204" pitchFamily="50" charset="-128"/>
              <a:ea typeface="Meiryo UI" panose="020B0604030504040204" pitchFamily="50" charset="-128"/>
            </a:endParaRPr>
          </a:p>
          <a:p>
            <a:pPr>
              <a:lnSpc>
                <a:spcPct val="160000"/>
              </a:lnSpc>
            </a:pPr>
            <a:r>
              <a:rPr lang="ja-JP" altLang="en-US" dirty="0">
                <a:latin typeface="Meiryo UI" panose="020B0604030504040204" pitchFamily="50" charset="-128"/>
                <a:ea typeface="Meiryo UI" panose="020B0604030504040204" pitchFamily="50" charset="-128"/>
              </a:rPr>
              <a:t>▶ 「１２のステップ」はあくまで提案。</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23</a:t>
            </a:fld>
            <a:endParaRPr lang="en-US" altLang="ja-JP"/>
          </a:p>
        </p:txBody>
      </p:sp>
      <p:sp>
        <p:nvSpPr>
          <p:cNvPr id="5" name="フッター プレースホルダー 4">
            <a:extLst>
              <a:ext uri="{FF2B5EF4-FFF2-40B4-BE49-F238E27FC236}">
                <a16:creationId xmlns:a16="http://schemas.microsoft.com/office/drawing/2014/main" id="{517CA386-E383-442C-B451-19B47FC87164}"/>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782357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474310">
              <a:spcBef>
                <a:spcPts val="0"/>
              </a:spcBef>
            </a:pPr>
            <a:r>
              <a:rPr lang="ja-JP" altLang="en-US" sz="1600" dirty="0">
                <a:latin typeface="Meiryo UI" panose="020B0604030504040204" pitchFamily="50" charset="-128"/>
                <a:ea typeface="Meiryo UI" panose="020B0604030504040204" pitchFamily="50" charset="-128"/>
              </a:rPr>
              <a:t>対人関係に問題を抱えることの多いアルコホーリクたちが、どのようにしたら一体性を保っていけるのか？</a:t>
            </a:r>
            <a:endParaRPr lang="en-US" altLang="ja-JP" sz="1100" dirty="0">
              <a:latin typeface="Meiryo UI" panose="020B0604030504040204" pitchFamily="50" charset="-128"/>
              <a:ea typeface="Meiryo UI" panose="020B0604030504040204" pitchFamily="50" charset="-128"/>
            </a:endParaRPr>
          </a:p>
          <a:p>
            <a:pPr indent="-474310">
              <a:lnSpc>
                <a:spcPct val="150000"/>
              </a:lnSpc>
              <a:spcBef>
                <a:spcPts val="0"/>
              </a:spcBef>
            </a:pPr>
            <a:r>
              <a:rPr lang="ja-JP" altLang="en-US"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ＡＡが生まれた当初の１０年間の一つの共同体として試行錯誤と悪戦苦闘の経験の蒸留が「</a:t>
            </a:r>
            <a:r>
              <a:rPr lang="en-US" altLang="ja-JP" sz="1300" dirty="0">
                <a:latin typeface="Meiryo UI" panose="020B0604030504040204" pitchFamily="50" charset="-128"/>
                <a:ea typeface="Meiryo UI" panose="020B0604030504040204" pitchFamily="50" charset="-128"/>
              </a:rPr>
              <a:t>12</a:t>
            </a:r>
            <a:r>
              <a:rPr lang="ja-JP" altLang="en-US" sz="1300" dirty="0">
                <a:latin typeface="Meiryo UI" panose="020B0604030504040204" pitchFamily="50" charset="-128"/>
                <a:ea typeface="Meiryo UI" panose="020B0604030504040204" pitchFamily="50" charset="-128"/>
              </a:rPr>
              <a:t>の伝統」</a:t>
            </a:r>
            <a:endParaRPr lang="en-US" altLang="ja-JP" sz="900" dirty="0">
              <a:latin typeface="Meiryo UI" panose="020B0604030504040204" pitchFamily="50" charset="-128"/>
              <a:ea typeface="Meiryo UI" panose="020B0604030504040204" pitchFamily="50" charset="-128"/>
            </a:endParaRPr>
          </a:p>
          <a:p>
            <a:pPr indent="-474310">
              <a:lnSpc>
                <a:spcPct val="150000"/>
              </a:lnSpc>
              <a:spcBef>
                <a:spcPts val="0"/>
              </a:spcBef>
            </a:pPr>
            <a:r>
              <a:rPr lang="ja-JP" altLang="en-US" dirty="0">
                <a:latin typeface="Meiryo UI" panose="020B0604030504040204" pitchFamily="50" charset="-128"/>
                <a:ea typeface="Meiryo UI" panose="020B0604030504040204" pitchFamily="50" charset="-128"/>
              </a:rPr>
              <a:t>▶</a:t>
            </a:r>
            <a:r>
              <a:rPr lang="ja-JP" altLang="en-US" sz="1300" b="1" dirty="0">
                <a:solidFill>
                  <a:srgbClr val="FF0000"/>
                </a:solidFill>
                <a:latin typeface="Meiryo UI" panose="020B0604030504040204" pitchFamily="50" charset="-128"/>
                <a:ea typeface="Meiryo UI" panose="020B0604030504040204" pitchFamily="50" charset="-128"/>
              </a:rPr>
              <a:t>ＡＡそのものが将来にわたって一体性を保ち、存続し続けていくためにグループの取るべき姿勢や活動原理</a:t>
            </a:r>
            <a:endParaRPr lang="ja-JP" altLang="en-US" sz="300" dirty="0">
              <a:latin typeface="Meiryo UI" panose="020B0604030504040204" pitchFamily="50" charset="-128"/>
              <a:ea typeface="Meiryo UI" panose="020B0604030504040204" pitchFamily="50" charset="-128"/>
            </a:endParaRPr>
          </a:p>
          <a:p>
            <a:pPr indent="-474310">
              <a:lnSpc>
                <a:spcPct val="150000"/>
              </a:lnSpc>
              <a:spcBef>
                <a:spcPts val="0"/>
              </a:spcBef>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1946</a:t>
            </a:r>
            <a:r>
              <a:rPr lang="ja-JP" altLang="en-US" dirty="0">
                <a:latin typeface="Meiryo UI" panose="020B0604030504040204" pitchFamily="50" charset="-128"/>
                <a:ea typeface="Meiryo UI" panose="020B0604030504040204" pitchFamily="50" charset="-128"/>
              </a:rPr>
              <a:t>年にＡＡ</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グレープバイン</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紙上で紹介され</a:t>
            </a:r>
            <a:r>
              <a:rPr lang="en-US" altLang="ja-JP" dirty="0">
                <a:latin typeface="Meiryo UI" panose="020B0604030504040204" pitchFamily="50" charset="-128"/>
                <a:ea typeface="Meiryo UI" panose="020B0604030504040204" pitchFamily="50" charset="-128"/>
              </a:rPr>
              <a:t>1950</a:t>
            </a:r>
            <a:r>
              <a:rPr lang="ja-JP" altLang="en-US" dirty="0">
                <a:latin typeface="Meiryo UI" panose="020B0604030504040204" pitchFamily="50" charset="-128"/>
                <a:ea typeface="Meiryo UI" panose="020B0604030504040204" pitchFamily="50" charset="-128"/>
              </a:rPr>
              <a:t>年第</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回インタナショナルコンベンションで承認された</a:t>
            </a:r>
            <a:endParaRPr lang="en-US" altLang="ja-JP" dirty="0">
              <a:latin typeface="Meiryo UI" panose="020B0604030504040204" pitchFamily="50" charset="-128"/>
              <a:ea typeface="Meiryo UI" panose="020B0604030504040204" pitchFamily="50" charset="-128"/>
            </a:endParaRPr>
          </a:p>
          <a:p>
            <a:pPr indent="-474310">
              <a:lnSpc>
                <a:spcPct val="150000"/>
              </a:lnSpc>
              <a:spcBef>
                <a:spcPts val="0"/>
              </a:spcBef>
            </a:pPr>
            <a:r>
              <a:rPr lang="ja-JP" altLang="en-US" dirty="0">
                <a:latin typeface="Meiryo UI" panose="020B0604030504040204" pitchFamily="50" charset="-128"/>
                <a:ea typeface="Meiryo UI" panose="020B0604030504040204" pitchFamily="50" charset="-128"/>
              </a:rPr>
              <a:t>▶拘束力を持つものではない。ＡＡでは誰も他の人に何かをするように強要したり、制裁を加えたり、追放する権利を持たない（</a:t>
            </a:r>
            <a:r>
              <a:rPr lang="en-US" altLang="ja-JP" dirty="0">
                <a:latin typeface="Meiryo UI" panose="020B0604030504040204" pitchFamily="50" charset="-128"/>
                <a:ea typeface="Meiryo UI" panose="020B0604030504040204" pitchFamily="50" charset="-128"/>
              </a:rPr>
              <a:t>『12</a:t>
            </a:r>
            <a:r>
              <a:rPr lang="ja-JP" altLang="en-US" dirty="0">
                <a:latin typeface="Meiryo UI" panose="020B0604030504040204" pitchFamily="50" charset="-128"/>
                <a:ea typeface="Meiryo UI" panose="020B0604030504040204" pitchFamily="50" charset="-128"/>
              </a:rPr>
              <a:t>のステップと</a:t>
            </a:r>
            <a:r>
              <a:rPr lang="en-US" altLang="ja-JP" dirty="0">
                <a:latin typeface="Meiryo UI" panose="020B0604030504040204" pitchFamily="50" charset="-128"/>
                <a:ea typeface="Meiryo UI" panose="020B0604030504040204" pitchFamily="50" charset="-128"/>
              </a:rPr>
              <a:t>12</a:t>
            </a:r>
            <a:r>
              <a:rPr lang="ja-JP" altLang="en-US" dirty="0">
                <a:latin typeface="Meiryo UI" panose="020B0604030504040204" pitchFamily="50" charset="-128"/>
                <a:ea typeface="Meiryo UI" panose="020B0604030504040204" pitchFamily="50" charset="-128"/>
              </a:rPr>
              <a:t>の伝統</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参照）</a:t>
            </a:r>
            <a:endParaRPr lang="en-US" altLang="ja-JP" sz="1600"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24</a:t>
            </a:fld>
            <a:endParaRPr lang="en-US" altLang="ja-JP"/>
          </a:p>
        </p:txBody>
      </p:sp>
      <p:sp>
        <p:nvSpPr>
          <p:cNvPr id="5" name="フッター プレースホルダー 4">
            <a:extLst>
              <a:ext uri="{FF2B5EF4-FFF2-40B4-BE49-F238E27FC236}">
                <a16:creationId xmlns:a16="http://schemas.microsoft.com/office/drawing/2014/main" id="{F5BB71D6-DAD0-4743-8A9E-045B75B18991}"/>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185510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474310">
              <a:spcBef>
                <a:spcPts val="0"/>
              </a:spcBef>
            </a:pPr>
            <a:r>
              <a:rPr lang="ja-JP" altLang="en-US" sz="1800" dirty="0">
                <a:latin typeface="Meiryo UI" panose="020B0604030504040204" pitchFamily="50" charset="-128"/>
                <a:ea typeface="Meiryo UI" panose="020B0604030504040204" pitchFamily="50" charset="-128"/>
              </a:rPr>
              <a:t>「いま苦しんでいるアルコホーリクに回復のメッセージをつ伝える」ための行動すべてを意味するのが「サービス」</a:t>
            </a:r>
            <a:endParaRPr lang="en-US" altLang="ja-JP" sz="1800" dirty="0">
              <a:latin typeface="Meiryo UI" panose="020B0604030504040204" pitchFamily="50" charset="-128"/>
              <a:ea typeface="Meiryo UI" panose="020B0604030504040204" pitchFamily="50" charset="-128"/>
            </a:endParaRPr>
          </a:p>
          <a:p>
            <a:pPr indent="-474310">
              <a:spcBef>
                <a:spcPts val="0"/>
              </a:spcBef>
            </a:pPr>
            <a:endParaRPr lang="en-US" altLang="ja-JP" sz="1100" dirty="0">
              <a:latin typeface="Meiryo UI" panose="020B0604030504040204" pitchFamily="50" charset="-128"/>
              <a:ea typeface="Meiryo UI" panose="020B0604030504040204" pitchFamily="50" charset="-128"/>
            </a:endParaRPr>
          </a:p>
          <a:p>
            <a:pPr indent="-474310">
              <a:lnSpc>
                <a:spcPct val="150000"/>
              </a:lnSpc>
              <a:spcBef>
                <a:spcPts val="0"/>
              </a:spcBef>
            </a:pPr>
            <a:r>
              <a:rPr lang="ja-JP" altLang="en-US" sz="13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ミーティング会場で椅子をならべコーヒーを用意することも大切なサービス</a:t>
            </a:r>
            <a:endParaRPr lang="en-US" altLang="ja-JP" sz="1500" dirty="0">
              <a:latin typeface="Meiryo UI" panose="020B0604030504040204" pitchFamily="50" charset="-128"/>
              <a:ea typeface="Meiryo UI" panose="020B0604030504040204" pitchFamily="50" charset="-128"/>
            </a:endParaRPr>
          </a:p>
          <a:p>
            <a:pPr indent="-474310">
              <a:spcBef>
                <a:spcPts val="0"/>
              </a:spcBef>
            </a:pPr>
            <a:endParaRPr lang="en-US" altLang="ja-JP" sz="1300" dirty="0">
              <a:latin typeface="Meiryo UI" panose="020B0604030504040204" pitchFamily="50" charset="-128"/>
              <a:ea typeface="Meiryo UI" panose="020B0604030504040204" pitchFamily="50" charset="-128"/>
            </a:endParaRPr>
          </a:p>
          <a:p>
            <a:pPr indent="-474310">
              <a:lnSpc>
                <a:spcPct val="150000"/>
              </a:lnSpc>
              <a:spcBef>
                <a:spcPts val="0"/>
              </a:spcBef>
            </a:pPr>
            <a:r>
              <a:rPr lang="ja-JP" altLang="en-US" sz="1300" dirty="0">
                <a:latin typeface="Meiryo UI" panose="020B0604030504040204" pitchFamily="50" charset="-128"/>
                <a:ea typeface="Meiryo UI" panose="020B0604030504040204" pitchFamily="50" charset="-128"/>
              </a:rPr>
              <a:t>▶いくつかのグループが共同で事務所（セントラルオフィス）を持ち地元向けに電話対応、ミーティング案内などするのがローカルサービス（日本では全国</a:t>
            </a:r>
            <a:r>
              <a:rPr lang="en-US" altLang="ja-JP" sz="1300" dirty="0">
                <a:latin typeface="Meiryo UI" panose="020B0604030504040204" pitchFamily="50" charset="-128"/>
                <a:ea typeface="Meiryo UI" panose="020B0604030504040204" pitchFamily="50" charset="-128"/>
              </a:rPr>
              <a:t>7</a:t>
            </a:r>
            <a:r>
              <a:rPr lang="ja-JP" altLang="en-US" sz="1300" dirty="0">
                <a:latin typeface="Meiryo UI" panose="020B0604030504040204" pitchFamily="50" charset="-128"/>
                <a:ea typeface="Meiryo UI" panose="020B0604030504040204" pitchFamily="50" charset="-128"/>
              </a:rPr>
              <a:t>か所にセントラルオフィス）</a:t>
            </a:r>
            <a:endParaRPr lang="en-US" altLang="ja-JP" sz="1300" dirty="0">
              <a:latin typeface="Meiryo UI" panose="020B0604030504040204" pitchFamily="50" charset="-128"/>
              <a:ea typeface="Meiryo UI" panose="020B0604030504040204" pitchFamily="50" charset="-128"/>
            </a:endParaRPr>
          </a:p>
          <a:p>
            <a:pPr indent="-474310">
              <a:spcBef>
                <a:spcPts val="0"/>
              </a:spcBef>
            </a:pPr>
            <a:endParaRPr lang="ja-JP" altLang="en-US" sz="1300" dirty="0">
              <a:latin typeface="Meiryo UI" panose="020B0604030504040204" pitchFamily="50" charset="-128"/>
              <a:ea typeface="Meiryo UI" panose="020B0604030504040204" pitchFamily="50" charset="-128"/>
            </a:endParaRPr>
          </a:p>
          <a:p>
            <a:pPr indent="-474310">
              <a:lnSpc>
                <a:spcPct val="150000"/>
              </a:lnSpc>
              <a:spcBef>
                <a:spcPts val="0"/>
              </a:spcBef>
            </a:pPr>
            <a:r>
              <a:rPr lang="ja-JP" altLang="en-US" sz="1300" dirty="0">
                <a:latin typeface="Meiryo UI" panose="020B0604030504040204" pitchFamily="50" charset="-128"/>
                <a:ea typeface="Meiryo UI" panose="020B0604030504040204" pitchFamily="50" charset="-128"/>
              </a:rPr>
              <a:t>▶書籍や広報資料の用意、全国機関紙、国際協力など世界中に単一のプログラムをメッセージとして伝えるのがゼネラルサービス</a:t>
            </a:r>
            <a:endParaRPr lang="en-US" altLang="ja-JP" sz="1300" dirty="0">
              <a:latin typeface="Meiryo UI" panose="020B0604030504040204" pitchFamily="50" charset="-128"/>
              <a:ea typeface="Meiryo UI" panose="020B0604030504040204" pitchFamily="50" charset="-128"/>
            </a:endParaRPr>
          </a:p>
          <a:p>
            <a:pPr indent="-474310">
              <a:spcBef>
                <a:spcPts val="0"/>
              </a:spcBef>
            </a:pPr>
            <a:endParaRPr lang="en-US" altLang="ja-JP" sz="1300" dirty="0">
              <a:latin typeface="Meiryo UI" panose="020B0604030504040204" pitchFamily="50" charset="-128"/>
              <a:ea typeface="Meiryo UI" panose="020B0604030504040204" pitchFamily="50" charset="-128"/>
            </a:endParaRPr>
          </a:p>
          <a:p>
            <a:pPr indent="-474310">
              <a:lnSpc>
                <a:spcPct val="150000"/>
              </a:lnSpc>
              <a:spcBef>
                <a:spcPts val="0"/>
              </a:spcBef>
            </a:pPr>
            <a:r>
              <a:rPr lang="ja-JP" altLang="en-US" sz="1300" dirty="0">
                <a:latin typeface="Meiryo UI" panose="020B0604030504040204" pitchFamily="50" charset="-128"/>
                <a:ea typeface="Meiryo UI" panose="020B0604030504040204" pitchFamily="50" charset="-128"/>
              </a:rPr>
              <a:t>▶「</a:t>
            </a:r>
            <a:r>
              <a:rPr lang="en-US" altLang="ja-JP" sz="1300" dirty="0">
                <a:latin typeface="Meiryo UI" panose="020B0604030504040204" pitchFamily="50" charset="-128"/>
                <a:ea typeface="Meiryo UI" panose="020B0604030504040204" pitchFamily="50" charset="-128"/>
              </a:rPr>
              <a:t>12</a:t>
            </a:r>
            <a:r>
              <a:rPr lang="ja-JP" altLang="en-US" sz="1300" dirty="0">
                <a:latin typeface="Meiryo UI" panose="020B0604030504040204" pitchFamily="50" charset="-128"/>
                <a:ea typeface="Meiryo UI" panose="020B0604030504040204" pitchFamily="50" charset="-128"/>
              </a:rPr>
              <a:t>の概念」はゼネラルサービスの基本的な考えをまとめたもの。</a:t>
            </a:r>
            <a:r>
              <a:rPr lang="en-US" altLang="ja-JP" sz="1300" dirty="0">
                <a:latin typeface="Meiryo UI" panose="020B0604030504040204" pitchFamily="50" charset="-128"/>
                <a:ea typeface="Meiryo UI" panose="020B0604030504040204" pitchFamily="50" charset="-128"/>
              </a:rPr>
              <a:t>1985</a:t>
            </a:r>
            <a:r>
              <a:rPr lang="ja-JP" altLang="en-US" sz="1300" dirty="0">
                <a:latin typeface="Meiryo UI" panose="020B0604030504040204" pitchFamily="50" charset="-128"/>
                <a:ea typeface="Meiryo UI" panose="020B0604030504040204" pitchFamily="50" charset="-128"/>
              </a:rPr>
              <a:t>年にアメリカカナダ評議会で承認</a:t>
            </a:r>
            <a:endParaRPr lang="en-US" altLang="ja-JP" sz="1300" dirty="0">
              <a:latin typeface="Meiryo UI" panose="020B0604030504040204" pitchFamily="50" charset="-128"/>
              <a:ea typeface="Meiryo UI" panose="020B0604030504040204" pitchFamily="50" charset="-128"/>
            </a:endParaRPr>
          </a:p>
          <a:p>
            <a:pPr indent="-474310">
              <a:lnSpc>
                <a:spcPct val="150000"/>
              </a:lnSpc>
              <a:spcBef>
                <a:spcPts val="0"/>
              </a:spcBef>
            </a:pPr>
            <a:r>
              <a:rPr lang="ja-JP" altLang="en-US" sz="1300" dirty="0">
                <a:latin typeface="Meiryo UI" panose="020B0604030504040204" pitchFamily="50" charset="-128"/>
                <a:ea typeface="Meiryo UI" panose="020B0604030504040204" pitchFamily="50" charset="-128"/>
              </a:rPr>
              <a:t>▶すべてのサービスには時間や金銭的献身、「思いやり」「謙虚な責任」「熱意」が不可欠。　　　　　　　　　　　　　　　　　　　　　「愛のないサービスはない」</a:t>
            </a:r>
            <a:endParaRPr lang="en-US" altLang="ja-JP" sz="1800"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25</a:t>
            </a:fld>
            <a:endParaRPr lang="en-US" altLang="ja-JP"/>
          </a:p>
        </p:txBody>
      </p:sp>
      <p:sp>
        <p:nvSpPr>
          <p:cNvPr id="5" name="フッター プレースホルダー 4">
            <a:extLst>
              <a:ext uri="{FF2B5EF4-FFF2-40B4-BE49-F238E27FC236}">
                <a16:creationId xmlns:a16="http://schemas.microsoft.com/office/drawing/2014/main" id="{3F74AB25-854E-44E5-819F-6256CB6CBC1D}"/>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2339748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ＡＡには、ＡＡそれ自体は決して組織化されるべきではなく、まがＡＡには幹部も統治権力も存在してはならないという原則がある。しかしグループやメンバーに対して直接責任を負うサービス機関や委員会を</a:t>
            </a:r>
            <a:endParaRPr kumimoji="1" lang="en-US" altLang="ja-JP" dirty="0"/>
          </a:p>
          <a:p>
            <a:r>
              <a:rPr kumimoji="1" lang="ja-JP" altLang="en-US" dirty="0"/>
              <a:t>設けることはできます（伝統</a:t>
            </a:r>
            <a:r>
              <a:rPr kumimoji="1" lang="en-US" altLang="ja-JP" dirty="0"/>
              <a:t>9</a:t>
            </a:r>
            <a:r>
              <a:rPr kumimoji="1" lang="ja-JP" altLang="en-US" dirty="0"/>
              <a:t>）</a:t>
            </a:r>
            <a:endParaRPr kumimoji="1" lang="en-US" altLang="ja-JP" dirty="0"/>
          </a:p>
          <a:p>
            <a:r>
              <a:rPr kumimoji="1" lang="ja-JP" altLang="en-US" dirty="0"/>
              <a:t>▶「</a:t>
            </a:r>
            <a:r>
              <a:rPr kumimoji="1" lang="en-US" altLang="ja-JP" dirty="0"/>
              <a:t>12</a:t>
            </a:r>
            <a:r>
              <a:rPr kumimoji="1" lang="ja-JP" altLang="en-US" dirty="0"/>
              <a:t>のステップ」「</a:t>
            </a:r>
            <a:r>
              <a:rPr kumimoji="1" lang="en-US" altLang="ja-JP" dirty="0"/>
              <a:t>12</a:t>
            </a:r>
            <a:r>
              <a:rPr kumimoji="1" lang="ja-JP" altLang="en-US" dirty="0"/>
              <a:t>の伝統」「</a:t>
            </a:r>
            <a:r>
              <a:rPr kumimoji="1" lang="en-US" altLang="ja-JP" dirty="0"/>
              <a:t>12</a:t>
            </a:r>
            <a:r>
              <a:rPr kumimoji="1" lang="ja-JP" altLang="en-US" dirty="0"/>
              <a:t>の概念」に基づいて運営</a:t>
            </a:r>
            <a:endParaRPr kumimoji="1" lang="en-US" altLang="ja-JP" dirty="0"/>
          </a:p>
          <a:p>
            <a:r>
              <a:rPr kumimoji="1" lang="ja-JP" altLang="en-US" dirty="0"/>
              <a:t>▶年</a:t>
            </a:r>
            <a:r>
              <a:rPr kumimoji="1" lang="en-US" altLang="ja-JP" dirty="0"/>
              <a:t>1</a:t>
            </a:r>
            <a:r>
              <a:rPr kumimoji="1" lang="ja-JP" altLang="en-US" dirty="0"/>
              <a:t>回開催される評議会には国内の</a:t>
            </a:r>
            <a:r>
              <a:rPr kumimoji="1" lang="en-US" altLang="ja-JP" dirty="0"/>
              <a:t>7</a:t>
            </a:r>
            <a:r>
              <a:rPr kumimoji="1" lang="ja-JP" altLang="en-US" dirty="0"/>
              <a:t>地域から選出された評議員と常任理事、ＪＳＯスタッフ、ＷＳＭ評議員が構成メンバーです国内のグループの意見が示され意思決定がされる場</a:t>
            </a:r>
            <a:endParaRPr kumimoji="1" lang="en-US" altLang="ja-JP" dirty="0"/>
          </a:p>
          <a:p>
            <a:r>
              <a:rPr kumimoji="1" lang="ja-JP" altLang="en-US" dirty="0"/>
              <a:t>▶輪番制。特定の人が居座り、権利や権限がその人に集中するのを防ぐため。ＡＡの民主主義をまもり発展させるもの。（伝統２）大切なもの。代議員から評議員は</a:t>
            </a:r>
            <a:r>
              <a:rPr kumimoji="1" lang="en-US" altLang="ja-JP" dirty="0"/>
              <a:t>2</a:t>
            </a:r>
            <a:r>
              <a:rPr kumimoji="1" lang="ja-JP" altLang="en-US" dirty="0"/>
              <a:t>年、常任理事</a:t>
            </a:r>
            <a:r>
              <a:rPr kumimoji="1" lang="en-US" altLang="ja-JP" dirty="0"/>
              <a:t>4</a:t>
            </a:r>
            <a:r>
              <a:rPr kumimoji="1" lang="ja-JP" altLang="en-US" dirty="0"/>
              <a:t>年</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26</a:t>
            </a:fld>
            <a:endParaRPr lang="en-US" altLang="ja-JP"/>
          </a:p>
        </p:txBody>
      </p:sp>
      <p:sp>
        <p:nvSpPr>
          <p:cNvPr id="5" name="フッター プレースホルダー 4">
            <a:extLst>
              <a:ext uri="{FF2B5EF4-FFF2-40B4-BE49-F238E27FC236}">
                <a16:creationId xmlns:a16="http://schemas.microsoft.com/office/drawing/2014/main" id="{3F578B98-26DC-4967-AF9A-CED96BB739AC}"/>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2124292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27</a:t>
            </a:fld>
            <a:endParaRPr lang="en-US" altLang="ja-JP"/>
          </a:p>
        </p:txBody>
      </p:sp>
      <p:sp>
        <p:nvSpPr>
          <p:cNvPr id="5" name="フッター プレースホルダー 4">
            <a:extLst>
              <a:ext uri="{FF2B5EF4-FFF2-40B4-BE49-F238E27FC236}">
                <a16:creationId xmlns:a16="http://schemas.microsoft.com/office/drawing/2014/main" id="{5245BD72-AA41-4F4A-92FB-3E914AA4FED4}"/>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812754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28</a:t>
            </a:fld>
            <a:endParaRPr lang="en-US" altLang="ja-JP"/>
          </a:p>
        </p:txBody>
      </p:sp>
      <p:sp>
        <p:nvSpPr>
          <p:cNvPr id="5" name="フッター プレースホルダー 4">
            <a:extLst>
              <a:ext uri="{FF2B5EF4-FFF2-40B4-BE49-F238E27FC236}">
                <a16:creationId xmlns:a16="http://schemas.microsoft.com/office/drawing/2014/main" id="{CDFEF16B-BA01-4763-8CD0-A6F0D2DA63FA}"/>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2677741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29</a:t>
            </a:fld>
            <a:endParaRPr lang="en-US" altLang="ja-JP"/>
          </a:p>
        </p:txBody>
      </p:sp>
      <p:sp>
        <p:nvSpPr>
          <p:cNvPr id="5" name="フッター プレースホルダー 4">
            <a:extLst>
              <a:ext uri="{FF2B5EF4-FFF2-40B4-BE49-F238E27FC236}">
                <a16:creationId xmlns:a16="http://schemas.microsoft.com/office/drawing/2014/main" id="{2B3695ED-CDD9-4379-BC91-E896B16D7EB3}"/>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851628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30</a:t>
            </a:fld>
            <a:endParaRPr lang="en-US" altLang="ja-JP"/>
          </a:p>
        </p:txBody>
      </p:sp>
      <p:sp>
        <p:nvSpPr>
          <p:cNvPr id="5" name="フッター プレースホルダー 4">
            <a:extLst>
              <a:ext uri="{FF2B5EF4-FFF2-40B4-BE49-F238E27FC236}">
                <a16:creationId xmlns:a16="http://schemas.microsoft.com/office/drawing/2014/main" id="{86C65559-08CF-4E0A-97C3-D551A050AA69}"/>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2373090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31</a:t>
            </a:fld>
            <a:endParaRPr lang="en-US" altLang="ja-JP"/>
          </a:p>
        </p:txBody>
      </p:sp>
      <p:sp>
        <p:nvSpPr>
          <p:cNvPr id="5" name="フッター プレースホルダー 4">
            <a:extLst>
              <a:ext uri="{FF2B5EF4-FFF2-40B4-BE49-F238E27FC236}">
                <a16:creationId xmlns:a16="http://schemas.microsoft.com/office/drawing/2014/main" id="{4524BE61-246D-4AA4-A2E2-DF93E8B999D0}"/>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722908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32</a:t>
            </a:fld>
            <a:endParaRPr lang="en-US" altLang="ja-JP"/>
          </a:p>
        </p:txBody>
      </p:sp>
      <p:sp>
        <p:nvSpPr>
          <p:cNvPr id="5" name="フッター プレースホルダー 4">
            <a:extLst>
              <a:ext uri="{FF2B5EF4-FFF2-40B4-BE49-F238E27FC236}">
                <a16:creationId xmlns:a16="http://schemas.microsoft.com/office/drawing/2014/main" id="{78B16212-9A43-45B1-A79C-9AF840D41158}"/>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1851984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4</a:t>
            </a:fld>
            <a:endParaRPr lang="en-US" altLang="ja-JP"/>
          </a:p>
        </p:txBody>
      </p:sp>
      <p:sp>
        <p:nvSpPr>
          <p:cNvPr id="5" name="フッター プレースホルダー 4">
            <a:extLst>
              <a:ext uri="{FF2B5EF4-FFF2-40B4-BE49-F238E27FC236}">
                <a16:creationId xmlns:a16="http://schemas.microsoft.com/office/drawing/2014/main" id="{5E2E10D6-A5F9-47C7-B7E0-6DD429270DE4}"/>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3555558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33</a:t>
            </a:fld>
            <a:endParaRPr lang="en-US" altLang="ja-JP"/>
          </a:p>
        </p:txBody>
      </p:sp>
      <p:sp>
        <p:nvSpPr>
          <p:cNvPr id="5" name="フッター プレースホルダー 4">
            <a:extLst>
              <a:ext uri="{FF2B5EF4-FFF2-40B4-BE49-F238E27FC236}">
                <a16:creationId xmlns:a16="http://schemas.microsoft.com/office/drawing/2014/main" id="{EE9C2C47-3C6A-41B0-B80E-C6145490AA8E}"/>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40492450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35</a:t>
            </a:fld>
            <a:endParaRPr lang="en-US" altLang="ja-JP"/>
          </a:p>
        </p:txBody>
      </p:sp>
      <p:sp>
        <p:nvSpPr>
          <p:cNvPr id="5" name="フッター プレースホルダー 4">
            <a:extLst>
              <a:ext uri="{FF2B5EF4-FFF2-40B4-BE49-F238E27FC236}">
                <a16:creationId xmlns:a16="http://schemas.microsoft.com/office/drawing/2014/main" id="{D67B086B-D491-486F-BB3E-D983A7749D98}"/>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1657275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5</a:t>
            </a:fld>
            <a:endParaRPr lang="en-US" altLang="ja-JP"/>
          </a:p>
        </p:txBody>
      </p:sp>
      <p:sp>
        <p:nvSpPr>
          <p:cNvPr id="5" name="フッター プレースホルダー 4">
            <a:extLst>
              <a:ext uri="{FF2B5EF4-FFF2-40B4-BE49-F238E27FC236}">
                <a16:creationId xmlns:a16="http://schemas.microsoft.com/office/drawing/2014/main" id="{A14501FF-1F9F-4669-BECD-98FD65DF0B99}"/>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2606097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6</a:t>
            </a:fld>
            <a:endParaRPr lang="en-US" altLang="ja-JP"/>
          </a:p>
        </p:txBody>
      </p:sp>
      <p:sp>
        <p:nvSpPr>
          <p:cNvPr id="5" name="フッター プレースホルダー 4">
            <a:extLst>
              <a:ext uri="{FF2B5EF4-FFF2-40B4-BE49-F238E27FC236}">
                <a16:creationId xmlns:a16="http://schemas.microsoft.com/office/drawing/2014/main" id="{8B3150B0-D395-40FC-A8EA-C2FD536AEC44}"/>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992170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7</a:t>
            </a:fld>
            <a:endParaRPr lang="en-US" altLang="ja-JP"/>
          </a:p>
        </p:txBody>
      </p:sp>
      <p:sp>
        <p:nvSpPr>
          <p:cNvPr id="5" name="フッター プレースホルダー 4">
            <a:extLst>
              <a:ext uri="{FF2B5EF4-FFF2-40B4-BE49-F238E27FC236}">
                <a16:creationId xmlns:a16="http://schemas.microsoft.com/office/drawing/2014/main" id="{6865E604-2B7D-4732-8D9E-B0FDE160FA7C}"/>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3983936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9</a:t>
            </a:fld>
            <a:endParaRPr lang="en-US" altLang="ja-JP"/>
          </a:p>
        </p:txBody>
      </p:sp>
      <p:sp>
        <p:nvSpPr>
          <p:cNvPr id="5" name="フッター プレースホルダー 4">
            <a:extLst>
              <a:ext uri="{FF2B5EF4-FFF2-40B4-BE49-F238E27FC236}">
                <a16:creationId xmlns:a16="http://schemas.microsoft.com/office/drawing/2014/main" id="{1047AC9E-FCB4-410B-833D-9FED4A7E7583}"/>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3770014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11</a:t>
            </a:fld>
            <a:endParaRPr lang="en-US" altLang="ja-JP"/>
          </a:p>
        </p:txBody>
      </p:sp>
      <p:sp>
        <p:nvSpPr>
          <p:cNvPr id="5" name="フッター プレースホルダー 4">
            <a:extLst>
              <a:ext uri="{FF2B5EF4-FFF2-40B4-BE49-F238E27FC236}">
                <a16:creationId xmlns:a16="http://schemas.microsoft.com/office/drawing/2014/main" id="{911148A7-89D9-4441-81C5-B5D2ABD59D72}"/>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2315342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CFDB83F-CADC-4553-BCFB-0B3A98371F81}" type="slidenum">
              <a:rPr lang="en-US" altLang="ja-JP" smtClean="0"/>
              <a:pPr>
                <a:defRPr/>
              </a:pPr>
              <a:t>12</a:t>
            </a:fld>
            <a:endParaRPr lang="en-US" altLang="ja-JP"/>
          </a:p>
        </p:txBody>
      </p:sp>
      <p:sp>
        <p:nvSpPr>
          <p:cNvPr id="5" name="フッター プレースホルダー 4">
            <a:extLst>
              <a:ext uri="{FF2B5EF4-FFF2-40B4-BE49-F238E27FC236}">
                <a16:creationId xmlns:a16="http://schemas.microsoft.com/office/drawing/2014/main" id="{5C892F23-23C9-4BCA-8DE3-7615A4167CB4}"/>
              </a:ext>
            </a:extLst>
          </p:cNvPr>
          <p:cNvSpPr>
            <a:spLocks noGrp="1"/>
          </p:cNvSpPr>
          <p:nvPr>
            <p:ph type="ftr" sz="quarter" idx="4"/>
          </p:nvPr>
        </p:nvSpPr>
        <p:spPr/>
        <p:txBody>
          <a:bodyPr/>
          <a:lstStyle/>
          <a:p>
            <a:pPr>
              <a:defRPr/>
            </a:pPr>
            <a:endParaRPr lang="en-US" altLang="ja-JP"/>
          </a:p>
        </p:txBody>
      </p:sp>
    </p:spTree>
    <p:extLst>
      <p:ext uri="{BB962C8B-B14F-4D97-AF65-F5344CB8AC3E}">
        <p14:creationId xmlns:p14="http://schemas.microsoft.com/office/powerpoint/2010/main" val="2438762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8A8EC7-A003-4F79-9D8F-3B938E1B8527}"/>
              </a:ext>
            </a:extLst>
          </p:cNvPr>
          <p:cNvSpPr>
            <a:spLocks noGrp="1"/>
          </p:cNvSpPr>
          <p:nvPr>
            <p:ph type="ctrTitle"/>
          </p:nvPr>
        </p:nvSpPr>
        <p:spPr>
          <a:xfrm>
            <a:off x="1143000" y="1122363"/>
            <a:ext cx="6858000" cy="2387600"/>
          </a:xfrm>
        </p:spPr>
        <p:txBody>
          <a:bodyPr anchor="b"/>
          <a:lstStyle>
            <a:lvl1pPr algn="ctr">
              <a:defRPr sz="4500"/>
            </a:lvl1pPr>
          </a:lstStyle>
          <a:p>
            <a:r>
              <a:rPr lang="ja-JP" altLang="en-US"/>
              <a:t>マスター タイトルの書式設定</a:t>
            </a:r>
          </a:p>
        </p:txBody>
      </p:sp>
      <p:sp>
        <p:nvSpPr>
          <p:cNvPr id="3" name="字幕 2">
            <a:extLst>
              <a:ext uri="{FF2B5EF4-FFF2-40B4-BE49-F238E27FC236}">
                <a16:creationId xmlns:a16="http://schemas.microsoft.com/office/drawing/2014/main" id="{D086294D-7712-42F3-AFFD-0202BEDF3C2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7FD37784-95C0-409F-B60D-6792EF00E7FE}"/>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F0AE93E8-3E04-4934-858C-D7BB32483A8B}"/>
              </a:ext>
            </a:extLst>
          </p:cNvPr>
          <p:cNvSpPr>
            <a:spLocks noGrp="1"/>
          </p:cNvSpPr>
          <p:nvPr>
            <p:ph type="ftr" sz="quarter" idx="11"/>
          </p:nvPr>
        </p:nvSpPr>
        <p:spPr/>
        <p:txBody>
          <a:bodyPr/>
          <a:lstStyle>
            <a:lvl1pPr>
              <a:defRPr/>
            </a:lvl1pPr>
          </a:lstStyle>
          <a:p>
            <a:pPr>
              <a:defRPr/>
            </a:pPr>
            <a:endParaRPr lang="en-US"/>
          </a:p>
        </p:txBody>
      </p:sp>
      <p:sp>
        <p:nvSpPr>
          <p:cNvPr id="6" name="スライド番号プレースホルダー 5">
            <a:extLst>
              <a:ext uri="{FF2B5EF4-FFF2-40B4-BE49-F238E27FC236}">
                <a16:creationId xmlns:a16="http://schemas.microsoft.com/office/drawing/2014/main" id="{D5A9427B-7767-4906-B048-F2748F812D3A}"/>
              </a:ext>
            </a:extLst>
          </p:cNvPr>
          <p:cNvSpPr>
            <a:spLocks noGrp="1"/>
          </p:cNvSpPr>
          <p:nvPr>
            <p:ph type="sldNum" sz="quarter" idx="12"/>
          </p:nvPr>
        </p:nvSpPr>
        <p:spPr/>
        <p:txBody>
          <a:bodyPr/>
          <a:lstStyle>
            <a:lvl1pPr>
              <a:defRPr/>
            </a:lvl1pPr>
          </a:lstStyle>
          <a:p>
            <a:pPr>
              <a:defRPr/>
            </a:pPr>
            <a:fld id="{B08B84CA-79AA-466D-A7DC-ED0E93169B3A}" type="slidenum">
              <a:rPr lang="en-US" altLang="ja-JP"/>
              <a:pPr>
                <a:defRPr/>
              </a:pPr>
              <a:t>‹#›</a:t>
            </a:fld>
            <a:endParaRPr lang="en-US" altLang="ja-JP"/>
          </a:p>
        </p:txBody>
      </p:sp>
    </p:spTree>
    <p:extLst>
      <p:ext uri="{BB962C8B-B14F-4D97-AF65-F5344CB8AC3E}">
        <p14:creationId xmlns:p14="http://schemas.microsoft.com/office/powerpoint/2010/main" val="2171025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C1E2C3-D4BD-43C3-8E7C-23FAF88311A5}"/>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BA5A268-B24D-4D58-AEBE-4DE2EA2A5B9C}"/>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3BB9ECD-237F-47B0-82F7-F6FA6D604BD2}"/>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80C526EF-EAC4-4CA1-BCF0-1F3BDDCD84A3}"/>
              </a:ext>
            </a:extLst>
          </p:cNvPr>
          <p:cNvSpPr>
            <a:spLocks noGrp="1"/>
          </p:cNvSpPr>
          <p:nvPr>
            <p:ph type="ftr" sz="quarter" idx="11"/>
          </p:nvPr>
        </p:nvSpPr>
        <p:spPr/>
        <p:txBody>
          <a:bodyPr/>
          <a:lstStyle>
            <a:lvl1pPr>
              <a:defRPr/>
            </a:lvl1pPr>
          </a:lstStyle>
          <a:p>
            <a:pPr>
              <a:defRPr/>
            </a:pPr>
            <a:endParaRPr lang="en-US"/>
          </a:p>
        </p:txBody>
      </p:sp>
      <p:sp>
        <p:nvSpPr>
          <p:cNvPr id="6" name="スライド番号プレースホルダー 5">
            <a:extLst>
              <a:ext uri="{FF2B5EF4-FFF2-40B4-BE49-F238E27FC236}">
                <a16:creationId xmlns:a16="http://schemas.microsoft.com/office/drawing/2014/main" id="{DAE7BCA4-5110-40A8-BC54-4484A9BDE96A}"/>
              </a:ext>
            </a:extLst>
          </p:cNvPr>
          <p:cNvSpPr>
            <a:spLocks noGrp="1"/>
          </p:cNvSpPr>
          <p:nvPr>
            <p:ph type="sldNum" sz="quarter" idx="12"/>
          </p:nvPr>
        </p:nvSpPr>
        <p:spPr/>
        <p:txBody>
          <a:bodyPr/>
          <a:lstStyle>
            <a:lvl1pPr>
              <a:defRPr/>
            </a:lvl1pPr>
          </a:lstStyle>
          <a:p>
            <a:pPr>
              <a:defRPr/>
            </a:pPr>
            <a:fld id="{7DC5E0DF-24D6-4106-AE91-5DFC5938AE98}" type="slidenum">
              <a:rPr lang="en-US" altLang="ja-JP"/>
              <a:pPr>
                <a:defRPr/>
              </a:pPr>
              <a:t>‹#›</a:t>
            </a:fld>
            <a:endParaRPr lang="en-US" altLang="ja-JP"/>
          </a:p>
        </p:txBody>
      </p:sp>
    </p:spTree>
    <p:extLst>
      <p:ext uri="{BB962C8B-B14F-4D97-AF65-F5344CB8AC3E}">
        <p14:creationId xmlns:p14="http://schemas.microsoft.com/office/powerpoint/2010/main" val="45464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001DBB3-1C96-481F-ACF3-2F5142D97948}"/>
              </a:ext>
            </a:extLst>
          </p:cNvPr>
          <p:cNvSpPr>
            <a:spLocks noGrp="1"/>
          </p:cNvSpPr>
          <p:nvPr>
            <p:ph type="title" orient="vert"/>
          </p:nvPr>
        </p:nvSpPr>
        <p:spPr>
          <a:xfrm>
            <a:off x="6543675" y="365125"/>
            <a:ext cx="1971675" cy="5811838"/>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359BBEE-033E-468B-98EE-9CDCBA96B09C}"/>
              </a:ext>
            </a:extLst>
          </p:cNvPr>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5429748C-8D6A-4D2A-B627-D84182ACDE96}"/>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E2BEB066-B0A0-4F55-B808-0E611E7FDF33}"/>
              </a:ext>
            </a:extLst>
          </p:cNvPr>
          <p:cNvSpPr>
            <a:spLocks noGrp="1"/>
          </p:cNvSpPr>
          <p:nvPr>
            <p:ph type="ftr" sz="quarter" idx="11"/>
          </p:nvPr>
        </p:nvSpPr>
        <p:spPr/>
        <p:txBody>
          <a:bodyPr/>
          <a:lstStyle>
            <a:lvl1pPr>
              <a:defRPr/>
            </a:lvl1pPr>
          </a:lstStyle>
          <a:p>
            <a:pPr>
              <a:defRPr/>
            </a:pPr>
            <a:endParaRPr lang="en-US"/>
          </a:p>
        </p:txBody>
      </p:sp>
      <p:sp>
        <p:nvSpPr>
          <p:cNvPr id="6" name="スライド番号プレースホルダー 5">
            <a:extLst>
              <a:ext uri="{FF2B5EF4-FFF2-40B4-BE49-F238E27FC236}">
                <a16:creationId xmlns:a16="http://schemas.microsoft.com/office/drawing/2014/main" id="{85B1CCC4-2AC8-4030-8D29-A3E8BBCB3E8B}"/>
              </a:ext>
            </a:extLst>
          </p:cNvPr>
          <p:cNvSpPr>
            <a:spLocks noGrp="1"/>
          </p:cNvSpPr>
          <p:nvPr>
            <p:ph type="sldNum" sz="quarter" idx="12"/>
          </p:nvPr>
        </p:nvSpPr>
        <p:spPr/>
        <p:txBody>
          <a:bodyPr/>
          <a:lstStyle>
            <a:lvl1pPr>
              <a:defRPr/>
            </a:lvl1pPr>
          </a:lstStyle>
          <a:p>
            <a:pPr>
              <a:defRPr/>
            </a:pPr>
            <a:fld id="{B9D4F557-C713-48AD-B472-1C855EA222A5}" type="slidenum">
              <a:rPr lang="en-US" altLang="ja-JP"/>
              <a:pPr>
                <a:defRPr/>
              </a:pPr>
              <a:t>‹#›</a:t>
            </a:fld>
            <a:endParaRPr lang="en-US" altLang="ja-JP"/>
          </a:p>
        </p:txBody>
      </p:sp>
    </p:spTree>
    <p:extLst>
      <p:ext uri="{BB962C8B-B14F-4D97-AF65-F5344CB8AC3E}">
        <p14:creationId xmlns:p14="http://schemas.microsoft.com/office/powerpoint/2010/main" val="347397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90A5C5-6D56-4DE0-9CE6-BFBF3B72BA3B}"/>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5457BD2A-BC69-4BD6-8855-C4C1F9F53E93}"/>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01A56BB-EAB8-4951-89F5-4A9E46700B41}"/>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BBD6D8DA-6911-439E-B38B-2996E1691960}"/>
              </a:ext>
            </a:extLst>
          </p:cNvPr>
          <p:cNvSpPr>
            <a:spLocks noGrp="1"/>
          </p:cNvSpPr>
          <p:nvPr>
            <p:ph type="ftr" sz="quarter" idx="11"/>
          </p:nvPr>
        </p:nvSpPr>
        <p:spPr/>
        <p:txBody>
          <a:bodyPr/>
          <a:lstStyle>
            <a:lvl1pPr>
              <a:defRPr/>
            </a:lvl1pPr>
          </a:lstStyle>
          <a:p>
            <a:pPr>
              <a:defRPr/>
            </a:pPr>
            <a:endParaRPr lang="en-US"/>
          </a:p>
        </p:txBody>
      </p:sp>
      <p:sp>
        <p:nvSpPr>
          <p:cNvPr id="6" name="スライド番号プレースホルダー 5">
            <a:extLst>
              <a:ext uri="{FF2B5EF4-FFF2-40B4-BE49-F238E27FC236}">
                <a16:creationId xmlns:a16="http://schemas.microsoft.com/office/drawing/2014/main" id="{F8F61B93-FDF0-4877-9510-94EEFD669D06}"/>
              </a:ext>
            </a:extLst>
          </p:cNvPr>
          <p:cNvSpPr>
            <a:spLocks noGrp="1"/>
          </p:cNvSpPr>
          <p:nvPr>
            <p:ph type="sldNum" sz="quarter" idx="12"/>
          </p:nvPr>
        </p:nvSpPr>
        <p:spPr/>
        <p:txBody>
          <a:bodyPr/>
          <a:lstStyle>
            <a:lvl1pPr>
              <a:defRPr/>
            </a:lvl1pPr>
          </a:lstStyle>
          <a:p>
            <a:pPr>
              <a:defRPr/>
            </a:pPr>
            <a:fld id="{5B9A83FC-45C5-4AE5-85F3-CC9F305182B9}" type="slidenum">
              <a:rPr lang="en-US" altLang="ja-JP"/>
              <a:pPr>
                <a:defRPr/>
              </a:pPr>
              <a:t>‹#›</a:t>
            </a:fld>
            <a:endParaRPr lang="en-US" altLang="ja-JP"/>
          </a:p>
        </p:txBody>
      </p:sp>
    </p:spTree>
    <p:extLst>
      <p:ext uri="{BB962C8B-B14F-4D97-AF65-F5344CB8AC3E}">
        <p14:creationId xmlns:p14="http://schemas.microsoft.com/office/powerpoint/2010/main" val="3799772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2260CC-A32F-49E2-9899-20738B612BB1}"/>
              </a:ext>
            </a:extLst>
          </p:cNvPr>
          <p:cNvSpPr>
            <a:spLocks noGrp="1"/>
          </p:cNvSpPr>
          <p:nvPr>
            <p:ph type="title"/>
          </p:nvPr>
        </p:nvSpPr>
        <p:spPr>
          <a:xfrm>
            <a:off x="623888" y="1709739"/>
            <a:ext cx="7886700" cy="2852737"/>
          </a:xfrm>
        </p:spPr>
        <p:txBody>
          <a:bodyPr anchor="b"/>
          <a:lstStyle>
            <a:lvl1pPr>
              <a:defRPr sz="45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2CFD4BDC-CC14-4764-A33C-7992B8477C5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FF0BC1DA-D807-42B0-A1D9-A331CE37BBB1}"/>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400CAD11-ABA7-4535-AB94-6C7E9CDE3475}"/>
              </a:ext>
            </a:extLst>
          </p:cNvPr>
          <p:cNvSpPr>
            <a:spLocks noGrp="1"/>
          </p:cNvSpPr>
          <p:nvPr>
            <p:ph type="ftr" sz="quarter" idx="11"/>
          </p:nvPr>
        </p:nvSpPr>
        <p:spPr/>
        <p:txBody>
          <a:bodyPr/>
          <a:lstStyle>
            <a:lvl1pPr>
              <a:defRPr/>
            </a:lvl1pPr>
          </a:lstStyle>
          <a:p>
            <a:pPr>
              <a:defRPr/>
            </a:pPr>
            <a:endParaRPr lang="en-US"/>
          </a:p>
        </p:txBody>
      </p:sp>
      <p:sp>
        <p:nvSpPr>
          <p:cNvPr id="6" name="スライド番号プレースホルダー 5">
            <a:extLst>
              <a:ext uri="{FF2B5EF4-FFF2-40B4-BE49-F238E27FC236}">
                <a16:creationId xmlns:a16="http://schemas.microsoft.com/office/drawing/2014/main" id="{2D5DDC8C-54D0-4CD1-85DB-18A6E7E10FEC}"/>
              </a:ext>
            </a:extLst>
          </p:cNvPr>
          <p:cNvSpPr>
            <a:spLocks noGrp="1"/>
          </p:cNvSpPr>
          <p:nvPr>
            <p:ph type="sldNum" sz="quarter" idx="12"/>
          </p:nvPr>
        </p:nvSpPr>
        <p:spPr/>
        <p:txBody>
          <a:bodyPr/>
          <a:lstStyle>
            <a:lvl1pPr>
              <a:defRPr/>
            </a:lvl1pPr>
          </a:lstStyle>
          <a:p>
            <a:pPr>
              <a:defRPr/>
            </a:pPr>
            <a:fld id="{A67BDF54-F7DF-4C4D-8A40-C255E9AD34B9}" type="slidenum">
              <a:rPr lang="en-US" altLang="ja-JP"/>
              <a:pPr>
                <a:defRPr/>
              </a:pPr>
              <a:t>‹#›</a:t>
            </a:fld>
            <a:endParaRPr lang="en-US" altLang="ja-JP"/>
          </a:p>
        </p:txBody>
      </p:sp>
    </p:spTree>
    <p:extLst>
      <p:ext uri="{BB962C8B-B14F-4D97-AF65-F5344CB8AC3E}">
        <p14:creationId xmlns:p14="http://schemas.microsoft.com/office/powerpoint/2010/main" val="3131519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ADC186-15C6-46EF-97CF-0CE4094FA424}"/>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02B0594B-00D0-4610-B812-D8C4362E6870}"/>
              </a:ext>
            </a:extLst>
          </p:cNvPr>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C1B78E90-D75A-4B2E-88AA-F71B77CCBE23}"/>
              </a:ext>
            </a:extLst>
          </p:cNvPr>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6ABEFCB1-2625-4300-A027-4DDAC6D84A5B}"/>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26AE2763-5C54-4337-9674-890819510453}"/>
              </a:ext>
            </a:extLst>
          </p:cNvPr>
          <p:cNvSpPr>
            <a:spLocks noGrp="1"/>
          </p:cNvSpPr>
          <p:nvPr>
            <p:ph type="ftr" sz="quarter" idx="11"/>
          </p:nvPr>
        </p:nvSpPr>
        <p:spPr/>
        <p:txBody>
          <a:bodyPr/>
          <a:lstStyle>
            <a:lvl1pPr>
              <a:defRPr/>
            </a:lvl1pPr>
          </a:lstStyle>
          <a:p>
            <a:pPr>
              <a:defRPr/>
            </a:pPr>
            <a:endParaRPr lang="en-US"/>
          </a:p>
        </p:txBody>
      </p:sp>
      <p:sp>
        <p:nvSpPr>
          <p:cNvPr id="7" name="スライド番号プレースホルダー 5">
            <a:extLst>
              <a:ext uri="{FF2B5EF4-FFF2-40B4-BE49-F238E27FC236}">
                <a16:creationId xmlns:a16="http://schemas.microsoft.com/office/drawing/2014/main" id="{E19CFE50-5C6E-43BF-AD6A-0DCDC582DB9E}"/>
              </a:ext>
            </a:extLst>
          </p:cNvPr>
          <p:cNvSpPr>
            <a:spLocks noGrp="1"/>
          </p:cNvSpPr>
          <p:nvPr>
            <p:ph type="sldNum" sz="quarter" idx="12"/>
          </p:nvPr>
        </p:nvSpPr>
        <p:spPr/>
        <p:txBody>
          <a:bodyPr/>
          <a:lstStyle>
            <a:lvl1pPr>
              <a:defRPr/>
            </a:lvl1pPr>
          </a:lstStyle>
          <a:p>
            <a:pPr>
              <a:defRPr/>
            </a:pPr>
            <a:fld id="{DAA14E52-8823-462A-9E43-000D09664612}" type="slidenum">
              <a:rPr lang="en-US" altLang="ja-JP"/>
              <a:pPr>
                <a:defRPr/>
              </a:pPr>
              <a:t>‹#›</a:t>
            </a:fld>
            <a:endParaRPr lang="en-US" altLang="ja-JP"/>
          </a:p>
        </p:txBody>
      </p:sp>
    </p:spTree>
    <p:extLst>
      <p:ext uri="{BB962C8B-B14F-4D97-AF65-F5344CB8AC3E}">
        <p14:creationId xmlns:p14="http://schemas.microsoft.com/office/powerpoint/2010/main" val="2579357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67CC01-DFD7-4347-B1DC-0682B5F46F7D}"/>
              </a:ext>
            </a:extLst>
          </p:cNvPr>
          <p:cNvSpPr>
            <a:spLocks noGrp="1"/>
          </p:cNvSpPr>
          <p:nvPr>
            <p:ph type="title"/>
          </p:nvPr>
        </p:nvSpPr>
        <p:spPr>
          <a:xfrm>
            <a:off x="629841" y="365126"/>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4DD86C2B-9023-4F74-A45C-14C681BE050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2820F2BF-32F7-4123-989C-4556FD74DB29}"/>
              </a:ext>
            </a:extLst>
          </p:cNvPr>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03A92234-253F-4318-B953-D933538426F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CF94641E-0A4F-4D97-A5F1-AEF7C8D1A6FA}"/>
              </a:ext>
            </a:extLst>
          </p:cNvPr>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0F09E514-A98F-41C9-A22E-EDD08EBA4442}"/>
              </a:ext>
            </a:extLst>
          </p:cNvPr>
          <p:cNvSpPr>
            <a:spLocks noGrp="1"/>
          </p:cNvSpPr>
          <p:nvPr>
            <p:ph type="dt" sz="half" idx="10"/>
          </p:nvPr>
        </p:nvSpPr>
        <p:spPr/>
        <p:txBody>
          <a:bodyPr/>
          <a:lstStyle>
            <a:lvl1pPr>
              <a:defRPr/>
            </a:lvl1pPr>
          </a:lstStyle>
          <a:p>
            <a:pPr>
              <a:defRPr/>
            </a:pPr>
            <a:endParaRPr lang="en-US" altLang="ja-JP"/>
          </a:p>
        </p:txBody>
      </p:sp>
      <p:sp>
        <p:nvSpPr>
          <p:cNvPr id="8" name="フッター プレースホルダー 4">
            <a:extLst>
              <a:ext uri="{FF2B5EF4-FFF2-40B4-BE49-F238E27FC236}">
                <a16:creationId xmlns:a16="http://schemas.microsoft.com/office/drawing/2014/main" id="{BD309388-6439-4899-98BF-FA12C337DCBD}"/>
              </a:ext>
            </a:extLst>
          </p:cNvPr>
          <p:cNvSpPr>
            <a:spLocks noGrp="1"/>
          </p:cNvSpPr>
          <p:nvPr>
            <p:ph type="ftr" sz="quarter" idx="11"/>
          </p:nvPr>
        </p:nvSpPr>
        <p:spPr/>
        <p:txBody>
          <a:bodyPr/>
          <a:lstStyle>
            <a:lvl1pPr>
              <a:defRPr/>
            </a:lvl1pPr>
          </a:lstStyle>
          <a:p>
            <a:pPr>
              <a:defRPr/>
            </a:pPr>
            <a:endParaRPr lang="en-US"/>
          </a:p>
        </p:txBody>
      </p:sp>
      <p:sp>
        <p:nvSpPr>
          <p:cNvPr id="9" name="スライド番号プレースホルダー 5">
            <a:extLst>
              <a:ext uri="{FF2B5EF4-FFF2-40B4-BE49-F238E27FC236}">
                <a16:creationId xmlns:a16="http://schemas.microsoft.com/office/drawing/2014/main" id="{5C90FA1D-2A92-47BD-B482-D8C477EBBA34}"/>
              </a:ext>
            </a:extLst>
          </p:cNvPr>
          <p:cNvSpPr>
            <a:spLocks noGrp="1"/>
          </p:cNvSpPr>
          <p:nvPr>
            <p:ph type="sldNum" sz="quarter" idx="12"/>
          </p:nvPr>
        </p:nvSpPr>
        <p:spPr/>
        <p:txBody>
          <a:bodyPr/>
          <a:lstStyle>
            <a:lvl1pPr>
              <a:defRPr/>
            </a:lvl1pPr>
          </a:lstStyle>
          <a:p>
            <a:pPr>
              <a:defRPr/>
            </a:pPr>
            <a:fld id="{1DCA1AB2-443D-40ED-A6D9-6330EB6055E4}" type="slidenum">
              <a:rPr lang="en-US" altLang="ja-JP"/>
              <a:pPr>
                <a:defRPr/>
              </a:pPr>
              <a:t>‹#›</a:t>
            </a:fld>
            <a:endParaRPr lang="en-US" altLang="ja-JP"/>
          </a:p>
        </p:txBody>
      </p:sp>
    </p:spTree>
    <p:extLst>
      <p:ext uri="{BB962C8B-B14F-4D97-AF65-F5344CB8AC3E}">
        <p14:creationId xmlns:p14="http://schemas.microsoft.com/office/powerpoint/2010/main" val="1625322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C68ED9-30D6-42D4-9864-752EB89AC3FD}"/>
              </a:ext>
            </a:extLst>
          </p:cNvPr>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1BCD18D3-3BA1-42F4-BE4D-0A0E5B6EAD9C}"/>
              </a:ext>
            </a:extLst>
          </p:cNvPr>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4">
            <a:extLst>
              <a:ext uri="{FF2B5EF4-FFF2-40B4-BE49-F238E27FC236}">
                <a16:creationId xmlns:a16="http://schemas.microsoft.com/office/drawing/2014/main" id="{1D93F4F4-1441-4D89-B3BD-618F8430FD8A}"/>
              </a:ext>
            </a:extLst>
          </p:cNvPr>
          <p:cNvSpPr>
            <a:spLocks noGrp="1"/>
          </p:cNvSpPr>
          <p:nvPr>
            <p:ph type="ftr" sz="quarter" idx="11"/>
          </p:nvPr>
        </p:nvSpPr>
        <p:spPr/>
        <p:txBody>
          <a:bodyPr/>
          <a:lstStyle>
            <a:lvl1pPr>
              <a:defRPr/>
            </a:lvl1pPr>
          </a:lstStyle>
          <a:p>
            <a:pPr>
              <a:defRPr/>
            </a:pPr>
            <a:endParaRPr lang="en-US"/>
          </a:p>
        </p:txBody>
      </p:sp>
      <p:sp>
        <p:nvSpPr>
          <p:cNvPr id="5" name="スライド番号プレースホルダー 5">
            <a:extLst>
              <a:ext uri="{FF2B5EF4-FFF2-40B4-BE49-F238E27FC236}">
                <a16:creationId xmlns:a16="http://schemas.microsoft.com/office/drawing/2014/main" id="{47A5CFDE-810B-4859-B41F-999FE032FE08}"/>
              </a:ext>
            </a:extLst>
          </p:cNvPr>
          <p:cNvSpPr>
            <a:spLocks noGrp="1"/>
          </p:cNvSpPr>
          <p:nvPr>
            <p:ph type="sldNum" sz="quarter" idx="12"/>
          </p:nvPr>
        </p:nvSpPr>
        <p:spPr/>
        <p:txBody>
          <a:bodyPr/>
          <a:lstStyle>
            <a:lvl1pPr>
              <a:defRPr/>
            </a:lvl1pPr>
          </a:lstStyle>
          <a:p>
            <a:pPr>
              <a:defRPr/>
            </a:pPr>
            <a:fld id="{9A7C6E0C-D2CE-4C86-AA97-F557F22A0CB2}" type="slidenum">
              <a:rPr lang="en-US" altLang="ja-JP"/>
              <a:pPr>
                <a:defRPr/>
              </a:pPr>
              <a:t>‹#›</a:t>
            </a:fld>
            <a:endParaRPr lang="en-US" altLang="ja-JP"/>
          </a:p>
        </p:txBody>
      </p:sp>
    </p:spTree>
    <p:extLst>
      <p:ext uri="{BB962C8B-B14F-4D97-AF65-F5344CB8AC3E}">
        <p14:creationId xmlns:p14="http://schemas.microsoft.com/office/powerpoint/2010/main" val="1120400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49E687DE-5367-4645-81CC-BB4BC2C5B871}"/>
              </a:ext>
            </a:extLst>
          </p:cNvPr>
          <p:cNvSpPr>
            <a:spLocks noGrp="1"/>
          </p:cNvSpPr>
          <p:nvPr>
            <p:ph type="dt" sz="half" idx="10"/>
          </p:nvPr>
        </p:nvSpPr>
        <p:spPr/>
        <p:txBody>
          <a:bodyPr/>
          <a:lstStyle>
            <a:lvl1pPr>
              <a:defRPr/>
            </a:lvl1pPr>
          </a:lstStyle>
          <a:p>
            <a:pPr>
              <a:defRPr/>
            </a:pPr>
            <a:endParaRPr lang="en-US" altLang="ja-JP"/>
          </a:p>
        </p:txBody>
      </p:sp>
      <p:sp>
        <p:nvSpPr>
          <p:cNvPr id="3" name="フッター プレースホルダー 4">
            <a:extLst>
              <a:ext uri="{FF2B5EF4-FFF2-40B4-BE49-F238E27FC236}">
                <a16:creationId xmlns:a16="http://schemas.microsoft.com/office/drawing/2014/main" id="{6790EAEC-97F7-43F8-AC31-F0D019B21CB4}"/>
              </a:ext>
            </a:extLst>
          </p:cNvPr>
          <p:cNvSpPr>
            <a:spLocks noGrp="1"/>
          </p:cNvSpPr>
          <p:nvPr>
            <p:ph type="ftr" sz="quarter" idx="11"/>
          </p:nvPr>
        </p:nvSpPr>
        <p:spPr/>
        <p:txBody>
          <a:bodyPr/>
          <a:lstStyle>
            <a:lvl1pPr>
              <a:defRPr/>
            </a:lvl1pPr>
          </a:lstStyle>
          <a:p>
            <a:pPr>
              <a:defRPr/>
            </a:pPr>
            <a:endParaRPr lang="en-US"/>
          </a:p>
        </p:txBody>
      </p:sp>
      <p:sp>
        <p:nvSpPr>
          <p:cNvPr id="4" name="スライド番号プレースホルダー 5">
            <a:extLst>
              <a:ext uri="{FF2B5EF4-FFF2-40B4-BE49-F238E27FC236}">
                <a16:creationId xmlns:a16="http://schemas.microsoft.com/office/drawing/2014/main" id="{708961B0-FD7A-4FCB-AC0A-DCBF11DCB3ED}"/>
              </a:ext>
            </a:extLst>
          </p:cNvPr>
          <p:cNvSpPr>
            <a:spLocks noGrp="1"/>
          </p:cNvSpPr>
          <p:nvPr>
            <p:ph type="sldNum" sz="quarter" idx="12"/>
          </p:nvPr>
        </p:nvSpPr>
        <p:spPr/>
        <p:txBody>
          <a:bodyPr/>
          <a:lstStyle>
            <a:lvl1pPr>
              <a:defRPr/>
            </a:lvl1pPr>
          </a:lstStyle>
          <a:p>
            <a:pPr>
              <a:defRPr/>
            </a:pPr>
            <a:fld id="{028B0414-7169-407C-B1B6-D6D55ADF01C3}" type="slidenum">
              <a:rPr lang="en-US" altLang="ja-JP"/>
              <a:pPr>
                <a:defRPr/>
              </a:pPr>
              <a:t>‹#›</a:t>
            </a:fld>
            <a:endParaRPr lang="en-US" altLang="ja-JP"/>
          </a:p>
        </p:txBody>
      </p:sp>
    </p:spTree>
    <p:extLst>
      <p:ext uri="{BB962C8B-B14F-4D97-AF65-F5344CB8AC3E}">
        <p14:creationId xmlns:p14="http://schemas.microsoft.com/office/powerpoint/2010/main" val="2764214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0995F2-1C8C-4F63-BACD-0F8CBA6A0DAC}"/>
              </a:ext>
            </a:extLst>
          </p:cNvPr>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256817FE-4706-425E-880E-A1BD3D00E86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4FBF122B-0DB0-4626-B957-6230FAB6F3D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1CB65C04-7F50-4AD1-9EBB-6595CE8C19FD}"/>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DFADCCD9-2157-4374-8EFA-44728DC4DBCE}"/>
              </a:ext>
            </a:extLst>
          </p:cNvPr>
          <p:cNvSpPr>
            <a:spLocks noGrp="1"/>
          </p:cNvSpPr>
          <p:nvPr>
            <p:ph type="ftr" sz="quarter" idx="11"/>
          </p:nvPr>
        </p:nvSpPr>
        <p:spPr/>
        <p:txBody>
          <a:bodyPr/>
          <a:lstStyle>
            <a:lvl1pPr>
              <a:defRPr/>
            </a:lvl1pPr>
          </a:lstStyle>
          <a:p>
            <a:pPr>
              <a:defRPr/>
            </a:pPr>
            <a:endParaRPr lang="en-US"/>
          </a:p>
        </p:txBody>
      </p:sp>
      <p:sp>
        <p:nvSpPr>
          <p:cNvPr id="7" name="スライド番号プレースホルダー 5">
            <a:extLst>
              <a:ext uri="{FF2B5EF4-FFF2-40B4-BE49-F238E27FC236}">
                <a16:creationId xmlns:a16="http://schemas.microsoft.com/office/drawing/2014/main" id="{3CDE0F60-87BD-4D61-B990-4F52B3204E27}"/>
              </a:ext>
            </a:extLst>
          </p:cNvPr>
          <p:cNvSpPr>
            <a:spLocks noGrp="1"/>
          </p:cNvSpPr>
          <p:nvPr>
            <p:ph type="sldNum" sz="quarter" idx="12"/>
          </p:nvPr>
        </p:nvSpPr>
        <p:spPr/>
        <p:txBody>
          <a:bodyPr/>
          <a:lstStyle>
            <a:lvl1pPr>
              <a:defRPr/>
            </a:lvl1pPr>
          </a:lstStyle>
          <a:p>
            <a:pPr>
              <a:defRPr/>
            </a:pPr>
            <a:fld id="{8A4FD19B-66A3-4AD1-A369-77DA7B5F48CE}" type="slidenum">
              <a:rPr lang="en-US" altLang="ja-JP"/>
              <a:pPr>
                <a:defRPr/>
              </a:pPr>
              <a:t>‹#›</a:t>
            </a:fld>
            <a:endParaRPr lang="en-US" altLang="ja-JP"/>
          </a:p>
        </p:txBody>
      </p:sp>
    </p:spTree>
    <p:extLst>
      <p:ext uri="{BB962C8B-B14F-4D97-AF65-F5344CB8AC3E}">
        <p14:creationId xmlns:p14="http://schemas.microsoft.com/office/powerpoint/2010/main" val="4084823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4AEE27-CE25-4078-8F3A-A622E09140F1}"/>
              </a:ext>
            </a:extLst>
          </p:cNvPr>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6AC6C409-17B2-4164-88C4-852B4CDBEAF1}"/>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ー 3">
            <a:extLst>
              <a:ext uri="{FF2B5EF4-FFF2-40B4-BE49-F238E27FC236}">
                <a16:creationId xmlns:a16="http://schemas.microsoft.com/office/drawing/2014/main" id="{B70DAC3B-D391-4D9D-8C6A-BCC33353D9E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CB0BC30F-CEBA-4984-A39C-EE1BADE77357}"/>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21C2B5A9-1F4E-44C9-A93D-5EC5B8CF0F12}"/>
              </a:ext>
            </a:extLst>
          </p:cNvPr>
          <p:cNvSpPr>
            <a:spLocks noGrp="1"/>
          </p:cNvSpPr>
          <p:nvPr>
            <p:ph type="ftr" sz="quarter" idx="11"/>
          </p:nvPr>
        </p:nvSpPr>
        <p:spPr/>
        <p:txBody>
          <a:bodyPr/>
          <a:lstStyle>
            <a:lvl1pPr>
              <a:defRPr/>
            </a:lvl1pPr>
          </a:lstStyle>
          <a:p>
            <a:pPr>
              <a:defRPr/>
            </a:pPr>
            <a:endParaRPr lang="en-US"/>
          </a:p>
        </p:txBody>
      </p:sp>
      <p:sp>
        <p:nvSpPr>
          <p:cNvPr id="7" name="スライド番号プレースホルダー 5">
            <a:extLst>
              <a:ext uri="{FF2B5EF4-FFF2-40B4-BE49-F238E27FC236}">
                <a16:creationId xmlns:a16="http://schemas.microsoft.com/office/drawing/2014/main" id="{C2D79C0B-45D8-46F0-BC29-853D6CCA8069}"/>
              </a:ext>
            </a:extLst>
          </p:cNvPr>
          <p:cNvSpPr>
            <a:spLocks noGrp="1"/>
          </p:cNvSpPr>
          <p:nvPr>
            <p:ph type="sldNum" sz="quarter" idx="12"/>
          </p:nvPr>
        </p:nvSpPr>
        <p:spPr/>
        <p:txBody>
          <a:bodyPr/>
          <a:lstStyle>
            <a:lvl1pPr>
              <a:defRPr/>
            </a:lvl1pPr>
          </a:lstStyle>
          <a:p>
            <a:pPr>
              <a:defRPr/>
            </a:pPr>
            <a:fld id="{8A1228DA-8AAE-4A52-B0B0-8E6AD11F2202}" type="slidenum">
              <a:rPr lang="en-US" altLang="ja-JP"/>
              <a:pPr>
                <a:defRPr/>
              </a:pPr>
              <a:t>‹#›</a:t>
            </a:fld>
            <a:endParaRPr lang="en-US" altLang="ja-JP"/>
          </a:p>
        </p:txBody>
      </p:sp>
    </p:spTree>
    <p:extLst>
      <p:ext uri="{BB962C8B-B14F-4D97-AF65-F5344CB8AC3E}">
        <p14:creationId xmlns:p14="http://schemas.microsoft.com/office/powerpoint/2010/main" val="419692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B3CE9EA2-C52C-46CD-9573-CA06631DA082}"/>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CA48914A-5BB8-4E01-B6AF-287BB0342A7C}"/>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7C645DF-23F8-4DFF-A317-7A78ADFF632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n-ea"/>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79A62718-E48F-42AF-8EED-86D38CE4A00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a:defRPr/>
            </a:pPr>
            <a:endParaRPr lang="en-US"/>
          </a:p>
        </p:txBody>
      </p:sp>
      <p:sp>
        <p:nvSpPr>
          <p:cNvPr id="6" name="スライド番号プレースホルダー 5">
            <a:extLst>
              <a:ext uri="{FF2B5EF4-FFF2-40B4-BE49-F238E27FC236}">
                <a16:creationId xmlns:a16="http://schemas.microsoft.com/office/drawing/2014/main" id="{0241EBA1-7269-40F5-94E8-9284265FB7B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ea typeface="+mn-ea"/>
              </a:defRPr>
            </a:lvl1pPr>
          </a:lstStyle>
          <a:p>
            <a:pPr>
              <a:defRPr/>
            </a:pPr>
            <a:fld id="{59D6D709-EE60-47CA-850F-DEB98B92EAF8}"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363" r:id="rId1"/>
    <p:sldLayoutId id="2147484364" r:id="rId2"/>
    <p:sldLayoutId id="2147484365" r:id="rId3"/>
    <p:sldLayoutId id="2147484366" r:id="rId4"/>
    <p:sldLayoutId id="2147484367" r:id="rId5"/>
    <p:sldLayoutId id="2147484368" r:id="rId6"/>
    <p:sldLayoutId id="2147484369" r:id="rId7"/>
    <p:sldLayoutId id="2147484370" r:id="rId8"/>
    <p:sldLayoutId id="2147484371" r:id="rId9"/>
    <p:sldLayoutId id="2147484372" r:id="rId10"/>
    <p:sldLayoutId id="2147484373" r:id="rId11"/>
  </p:sldLayoutIdLst>
  <p:hf hdr="0" dt="0"/>
  <p:txStyles>
    <p:title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aajapan.org/literature/" TargetMode="Externa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8" Type="http://schemas.openxmlformats.org/officeDocument/2006/relationships/hyperlink" Target="https://aajapan.org/" TargetMode="External"/><Relationship Id="rId3" Type="http://schemas.openxmlformats.org/officeDocument/2006/relationships/hyperlink" Target="https://aajapan.org/disc/disclaim-HCO.html" TargetMode="External"/><Relationship Id="rId7" Type="http://schemas.openxmlformats.org/officeDocument/2006/relationships/hyperlink" Target="http://aa-kkse.ne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aajapan.org/disc/disclaim-KOCO.html" TargetMode="External"/><Relationship Id="rId5" Type="http://schemas.openxmlformats.org/officeDocument/2006/relationships/hyperlink" Target="https://aajapan.org/disc/disclaim-KCO.html" TargetMode="External"/><Relationship Id="rId4" Type="http://schemas.openxmlformats.org/officeDocument/2006/relationships/hyperlink" Target="https://aajapan.org/disc/disclaim-CHCO.html"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847898"/>
            <a:ext cx="6858000" cy="1014154"/>
          </a:xfrm>
        </p:spPr>
        <p:style>
          <a:lnRef idx="3">
            <a:schemeClr val="lt1"/>
          </a:lnRef>
          <a:fillRef idx="1">
            <a:schemeClr val="accent1"/>
          </a:fillRef>
          <a:effectRef idx="1">
            <a:schemeClr val="accent1"/>
          </a:effectRef>
          <a:fontRef idx="minor">
            <a:schemeClr val="lt1"/>
          </a:fontRef>
        </p:style>
        <p:txBody>
          <a:bodyPr/>
          <a:lstStyle/>
          <a:p>
            <a:r>
              <a:rPr kumimoji="1" lang="ja-JP" altLang="en-US" sz="2800" dirty="0"/>
              <a:t>常任理事会広報用</a:t>
            </a:r>
            <a:br>
              <a:rPr kumimoji="1" lang="ja-JP" altLang="en-US" sz="2800" dirty="0"/>
            </a:br>
            <a:r>
              <a:rPr kumimoji="1" lang="ja-JP" altLang="en-US" sz="2800" dirty="0"/>
              <a:t>パワーポイント使用にあたって</a:t>
            </a:r>
          </a:p>
        </p:txBody>
      </p:sp>
      <p:sp>
        <p:nvSpPr>
          <p:cNvPr id="3" name="サブタイトル 2"/>
          <p:cNvSpPr>
            <a:spLocks noGrp="1"/>
          </p:cNvSpPr>
          <p:nvPr>
            <p:ph type="subTitle" idx="1"/>
          </p:nvPr>
        </p:nvSpPr>
        <p:spPr>
          <a:xfrm>
            <a:off x="1143000" y="2567356"/>
            <a:ext cx="6919546" cy="3270736"/>
          </a:xfrm>
        </p:spPr>
        <p:txBody>
          <a:bodyPr/>
          <a:lstStyle/>
          <a:p>
            <a:pPr algn="l"/>
            <a:r>
              <a:rPr kumimoji="1" lang="ja-JP" altLang="en-US" sz="2100" dirty="0"/>
              <a:t>このパワーポイント資料は、ＡＡ</a:t>
            </a:r>
            <a:r>
              <a:rPr lang="ja-JP" altLang="en-US" sz="2100" dirty="0"/>
              <a:t>日本</a:t>
            </a:r>
            <a:r>
              <a:rPr kumimoji="1" lang="ja-JP" altLang="en-US" sz="2100" dirty="0"/>
              <a:t>の現状を多くの関係者の方々と、未来の仲間たちにより良く知っていただくために作成したものです。ご使用にあたっては、内容を大幅に変えるような変更はしないよう</a:t>
            </a:r>
            <a:r>
              <a:rPr kumimoji="1" lang="ja-JP" altLang="en-US" sz="2100"/>
              <a:t>にお願い致します</a:t>
            </a:r>
            <a:r>
              <a:rPr kumimoji="1" lang="ja-JP" altLang="en-US" sz="2100" dirty="0"/>
              <a:t>。ただし３</a:t>
            </a:r>
            <a:r>
              <a:rPr lang="ja-JP" altLang="en-US" sz="2100" dirty="0"/>
              <a:t>枚目と</a:t>
            </a:r>
            <a:r>
              <a:rPr lang="en-US" altLang="ja-JP" sz="2100" dirty="0">
                <a:latin typeface="+mn-ea"/>
              </a:rPr>
              <a:t>10</a:t>
            </a:r>
            <a:r>
              <a:rPr lang="ja-JP" altLang="en-US" sz="2100" dirty="0"/>
              <a:t>枚目は、使用する地域・地区・委員会によって画面に情報を入れられるように作成してありますのでご利用下さい。皆様の広報活動の一助になればと願っています。</a:t>
            </a:r>
          </a:p>
          <a:p>
            <a:pPr algn="l"/>
            <a:r>
              <a:rPr kumimoji="1" lang="ja-JP" altLang="en-US" sz="2100" dirty="0"/>
              <a:t>　　　　　　　　　　　　　　</a:t>
            </a:r>
          </a:p>
          <a:p>
            <a:pPr algn="l"/>
            <a:r>
              <a:rPr lang="ja-JP" altLang="en-US" sz="2100" dirty="0"/>
              <a:t>　　　　　　　　　　　　　　　ＡＡ</a:t>
            </a:r>
            <a:r>
              <a:rPr kumimoji="1" lang="ja-JP" altLang="en-US" sz="2100" dirty="0"/>
              <a:t>日本常任理事会</a:t>
            </a:r>
          </a:p>
        </p:txBody>
      </p:sp>
    </p:spTree>
    <p:extLst>
      <p:ext uri="{BB962C8B-B14F-4D97-AF65-F5344CB8AC3E}">
        <p14:creationId xmlns:p14="http://schemas.microsoft.com/office/powerpoint/2010/main" val="404622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526473"/>
            <a:ext cx="7886700" cy="692727"/>
          </a:xfrm>
        </p:spPr>
        <p:style>
          <a:lnRef idx="1">
            <a:schemeClr val="accent1"/>
          </a:lnRef>
          <a:fillRef idx="3">
            <a:schemeClr val="accent1"/>
          </a:fillRef>
          <a:effectRef idx="2">
            <a:schemeClr val="accent1"/>
          </a:effectRef>
          <a:fontRef idx="minor">
            <a:schemeClr val="lt1"/>
          </a:fontRef>
        </p:style>
        <p:txBody>
          <a:bodyPr/>
          <a:lstStyle/>
          <a:p>
            <a:r>
              <a:rPr lang="ja-JP" altLang="en-US" dirty="0">
                <a:solidFill>
                  <a:schemeClr val="bg1"/>
                </a:solidFill>
              </a:rPr>
              <a:t>地域</a:t>
            </a:r>
            <a:r>
              <a:rPr lang="en-US" altLang="ja-JP" dirty="0">
                <a:solidFill>
                  <a:schemeClr val="bg1"/>
                </a:solidFill>
              </a:rPr>
              <a:t>(</a:t>
            </a:r>
            <a:r>
              <a:rPr lang="ja-JP" altLang="en-US" dirty="0">
                <a:solidFill>
                  <a:schemeClr val="bg1"/>
                </a:solidFill>
              </a:rPr>
              <a:t>委員会</a:t>
            </a:r>
            <a:r>
              <a:rPr lang="en-US" altLang="ja-JP" dirty="0">
                <a:solidFill>
                  <a:schemeClr val="bg1"/>
                </a:solidFill>
              </a:rPr>
              <a:t>)</a:t>
            </a:r>
            <a:r>
              <a:rPr lang="ja-JP" altLang="en-US" dirty="0">
                <a:solidFill>
                  <a:schemeClr val="bg1"/>
                </a:solidFill>
              </a:rPr>
              <a:t>の現状</a:t>
            </a:r>
            <a:endParaRPr kumimoji="1" lang="ja-JP" altLang="en-US" dirty="0">
              <a:solidFill>
                <a:schemeClr val="bg1"/>
              </a:solidFill>
            </a:endParaRPr>
          </a:p>
        </p:txBody>
      </p:sp>
      <p:sp>
        <p:nvSpPr>
          <p:cNvPr id="3" name="コンテンツ プレースホルダー 2"/>
          <p:cNvSpPr>
            <a:spLocks noGrp="1"/>
          </p:cNvSpPr>
          <p:nvPr>
            <p:ph idx="1"/>
          </p:nvPr>
        </p:nvSpPr>
        <p:spPr/>
        <p:txBody>
          <a:bodyPr/>
          <a:lstStyle/>
          <a:p>
            <a:r>
              <a:rPr kumimoji="1" lang="ja-JP" altLang="en-US" u="sng" dirty="0"/>
              <a:t>（当該）</a:t>
            </a:r>
            <a:r>
              <a:rPr kumimoji="1" lang="ja-JP" altLang="en-US" dirty="0"/>
              <a:t>地域の現状</a:t>
            </a:r>
          </a:p>
          <a:p>
            <a:pPr marL="0" indent="0">
              <a:buNone/>
            </a:pPr>
            <a:r>
              <a:rPr lang="ja-JP" altLang="en-US" dirty="0"/>
              <a:t>総グループ数　　　　</a:t>
            </a:r>
          </a:p>
          <a:p>
            <a:pPr marL="0" indent="0">
              <a:buNone/>
            </a:pPr>
            <a:r>
              <a:rPr kumimoji="1" lang="ja-JP" altLang="en-US" dirty="0"/>
              <a:t>メンバー数</a:t>
            </a:r>
          </a:p>
          <a:p>
            <a:pPr marL="0" indent="0">
              <a:buNone/>
            </a:pPr>
            <a:r>
              <a:rPr lang="ja-JP" altLang="en-US" dirty="0"/>
              <a:t>地域サービスの実例</a:t>
            </a:r>
            <a:endParaRPr kumimoji="1" lang="ja-JP" altLang="en-US" dirty="0"/>
          </a:p>
        </p:txBody>
      </p:sp>
      <p:sp>
        <p:nvSpPr>
          <p:cNvPr id="4" name="フッター プレースホルダー 3"/>
          <p:cNvSpPr>
            <a:spLocks noGrp="1"/>
          </p:cNvSpPr>
          <p:nvPr>
            <p:ph type="ftr" sz="quarter" idx="11"/>
          </p:nvPr>
        </p:nvSpPr>
        <p:spPr>
          <a:xfrm>
            <a:off x="3028950" y="5283200"/>
            <a:ext cx="3086100" cy="1438275"/>
          </a:xfrm>
        </p:spPr>
        <p:txBody>
          <a:bodyPr/>
          <a:lstStyle/>
          <a:p>
            <a:pPr>
              <a:defRPr/>
            </a:pPr>
            <a:r>
              <a:rPr lang="en-US" altLang="ja-JP" sz="4000" dirty="0">
                <a:solidFill>
                  <a:srgbClr val="FF0000"/>
                </a:solidFill>
                <a:latin typeface="ＭＳ 明朝" panose="02020609040205080304" pitchFamily="17" charset="-128"/>
                <a:ea typeface="ＭＳ 明朝" panose="02020609040205080304" pitchFamily="17" charset="-128"/>
              </a:rPr>
              <a:t>【</a:t>
            </a:r>
            <a:r>
              <a:rPr lang="ja-JP" altLang="en-US" sz="4000" dirty="0">
                <a:solidFill>
                  <a:srgbClr val="FF0000"/>
                </a:solidFill>
              </a:rPr>
              <a:t>変更可</a:t>
            </a:r>
            <a:r>
              <a:rPr lang="en-US" altLang="ja-JP" sz="4000" dirty="0">
                <a:solidFill>
                  <a:srgbClr val="FF0000"/>
                </a:solidFill>
                <a:latin typeface="ＭＳ 明朝" panose="02020609040205080304" pitchFamily="17" charset="-128"/>
                <a:ea typeface="ＭＳ 明朝" panose="02020609040205080304" pitchFamily="17" charset="-128"/>
              </a:rPr>
              <a:t>】</a:t>
            </a:r>
            <a:endParaRPr lang="en-US" sz="4000" dirty="0">
              <a:solidFill>
                <a:srgbClr val="FF0000"/>
              </a:solidFill>
            </a:endParaRPr>
          </a:p>
        </p:txBody>
      </p:sp>
      <p:sp>
        <p:nvSpPr>
          <p:cNvPr id="5" name="スライド番号プレースホルダー 4"/>
          <p:cNvSpPr>
            <a:spLocks noGrp="1"/>
          </p:cNvSpPr>
          <p:nvPr>
            <p:ph type="sldNum" sz="quarter" idx="12"/>
          </p:nvPr>
        </p:nvSpPr>
        <p:spPr/>
        <p:txBody>
          <a:bodyPr/>
          <a:lstStyle/>
          <a:p>
            <a:pPr>
              <a:defRPr/>
            </a:pPr>
            <a:fld id="{5B9A83FC-45C5-4AE5-85F3-CC9F305182B9}" type="slidenum">
              <a:rPr lang="en-US" altLang="ja-JP" smtClean="0"/>
              <a:pPr>
                <a:defRPr/>
              </a:pPr>
              <a:t>10</a:t>
            </a:fld>
            <a:endParaRPr lang="en-US" altLang="ja-JP"/>
          </a:p>
        </p:txBody>
      </p:sp>
    </p:spTree>
    <p:extLst>
      <p:ext uri="{BB962C8B-B14F-4D97-AF65-F5344CB8AC3E}">
        <p14:creationId xmlns:p14="http://schemas.microsoft.com/office/powerpoint/2010/main" val="2878751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a:extLst>
              <a:ext uri="{FF2B5EF4-FFF2-40B4-BE49-F238E27FC236}">
                <a16:creationId xmlns:a16="http://schemas.microsoft.com/office/drawing/2014/main" id="{38B27245-69FE-4AF9-B60D-69ABABFDA5B5}"/>
              </a:ext>
            </a:extLst>
          </p:cNvPr>
          <p:cNvGraphicFramePr>
            <a:graphicFrameLocks/>
          </p:cNvGraphicFramePr>
          <p:nvPr>
            <p:extLst>
              <p:ext uri="{D42A27DB-BD31-4B8C-83A1-F6EECF244321}">
                <p14:modId xmlns:p14="http://schemas.microsoft.com/office/powerpoint/2010/main" val="3550207969"/>
              </p:ext>
            </p:extLst>
          </p:nvPr>
        </p:nvGraphicFramePr>
        <p:xfrm>
          <a:off x="130629" y="923730"/>
          <a:ext cx="8808098" cy="4779707"/>
        </p:xfrm>
        <a:graphic>
          <a:graphicData uri="http://schemas.openxmlformats.org/drawingml/2006/chart">
            <c:chart xmlns:c="http://schemas.openxmlformats.org/drawingml/2006/chart" xmlns:r="http://schemas.openxmlformats.org/officeDocument/2006/relationships" r:id="rId3"/>
          </a:graphicData>
        </a:graphic>
      </p:graphicFrame>
      <p:sp>
        <p:nvSpPr>
          <p:cNvPr id="19" name="タイトル 17">
            <a:extLst>
              <a:ext uri="{FF2B5EF4-FFF2-40B4-BE49-F238E27FC236}">
                <a16:creationId xmlns:a16="http://schemas.microsoft.com/office/drawing/2014/main" id="{89D55B75-EFB0-463B-B578-AB5BADD785B0}"/>
              </a:ext>
            </a:extLst>
          </p:cNvPr>
          <p:cNvSpPr>
            <a:spLocks noGrp="1" noChangeArrowheads="1"/>
          </p:cNvSpPr>
          <p:nvPr>
            <p:ph type="title"/>
          </p:nvPr>
        </p:nvSpPr>
        <p:spPr>
          <a:xfrm>
            <a:off x="130629" y="87426"/>
            <a:ext cx="8808098" cy="612370"/>
          </a:xfrm>
          <a:solidFill>
            <a:schemeClr val="accent1"/>
          </a:solidFill>
        </p:spPr>
        <p:txBody>
          <a:bodyPr anchor="b"/>
          <a:lstStyle/>
          <a:p>
            <a:pPr algn="ctr"/>
            <a:r>
              <a:rPr lang="en-US" altLang="ja-JP" b="1" dirty="0">
                <a:solidFill>
                  <a:schemeClr val="bg1"/>
                </a:solidFill>
                <a:latin typeface="+mn-ea"/>
                <a:ea typeface="+mn-ea"/>
              </a:rPr>
              <a:t>AA</a:t>
            </a:r>
            <a:r>
              <a:rPr lang="ja-JP" altLang="en-US" b="1" dirty="0">
                <a:solidFill>
                  <a:schemeClr val="bg1"/>
                </a:solidFill>
                <a:latin typeface="+mn-ea"/>
                <a:ea typeface="+mn-ea"/>
              </a:rPr>
              <a:t>メンバー推定数　推移</a:t>
            </a:r>
          </a:p>
        </p:txBody>
      </p:sp>
      <p:sp>
        <p:nvSpPr>
          <p:cNvPr id="2" name="正方形/長方形 1">
            <a:extLst>
              <a:ext uri="{FF2B5EF4-FFF2-40B4-BE49-F238E27FC236}">
                <a16:creationId xmlns:a16="http://schemas.microsoft.com/office/drawing/2014/main" id="{A3F5CB18-F92A-42C2-9708-E0CC1EA1FB38}"/>
              </a:ext>
            </a:extLst>
          </p:cNvPr>
          <p:cNvSpPr/>
          <p:nvPr/>
        </p:nvSpPr>
        <p:spPr>
          <a:xfrm>
            <a:off x="130629" y="5803870"/>
            <a:ext cx="8808098" cy="892552"/>
          </a:xfrm>
          <a:prstGeom prst="rect">
            <a:avLst/>
          </a:prstGeom>
        </p:spPr>
        <p:txBody>
          <a:bodyPr wrap="square">
            <a:spAutoFit/>
          </a:bodyPr>
          <a:lstStyle/>
          <a:p>
            <a:pPr marL="0" indent="0">
              <a:buNone/>
            </a:pPr>
            <a:r>
              <a:rPr lang="en-US" altLang="ja-JP" sz="2600" dirty="0">
                <a:solidFill>
                  <a:srgbClr val="002060"/>
                </a:solidFill>
                <a:latin typeface="Meiryo UI" panose="020B0604030504040204" pitchFamily="50" charset="-128"/>
                <a:ea typeface="Meiryo UI" panose="020B0604030504040204" pitchFamily="50" charset="-128"/>
              </a:rPr>
              <a:t>2019</a:t>
            </a:r>
            <a:r>
              <a:rPr lang="ja-JP" altLang="en-US" sz="2600" dirty="0">
                <a:solidFill>
                  <a:srgbClr val="002060"/>
                </a:solidFill>
                <a:latin typeface="Meiryo UI" panose="020B0604030504040204" pitchFamily="50" charset="-128"/>
                <a:ea typeface="Meiryo UI" panose="020B0604030504040204" pitchFamily="50" charset="-128"/>
              </a:rPr>
              <a:t>年時点の世界のメンバー数は約２</a:t>
            </a:r>
            <a:r>
              <a:rPr lang="en-US" altLang="ja-JP" sz="2600" dirty="0">
                <a:solidFill>
                  <a:srgbClr val="002060"/>
                </a:solidFill>
                <a:latin typeface="Meiryo UI" panose="020B0604030504040204" pitchFamily="50" charset="-128"/>
                <a:ea typeface="Meiryo UI" panose="020B0604030504040204" pitchFamily="50" charset="-128"/>
              </a:rPr>
              <a:t>13</a:t>
            </a:r>
            <a:r>
              <a:rPr lang="ja-JP" altLang="en-US" sz="2600" dirty="0">
                <a:solidFill>
                  <a:srgbClr val="002060"/>
                </a:solidFill>
                <a:latin typeface="Meiryo UI" panose="020B0604030504040204" pitchFamily="50" charset="-128"/>
                <a:ea typeface="Meiryo UI" panose="020B0604030504040204" pitchFamily="50" charset="-128"/>
              </a:rPr>
              <a:t>万人、</a:t>
            </a:r>
            <a:endParaRPr lang="en-US" altLang="ja-JP" sz="2600" dirty="0">
              <a:solidFill>
                <a:srgbClr val="002060"/>
              </a:solidFill>
              <a:latin typeface="Meiryo UI" panose="020B0604030504040204" pitchFamily="50" charset="-128"/>
              <a:ea typeface="Meiryo UI" panose="020B0604030504040204" pitchFamily="50" charset="-128"/>
            </a:endParaRPr>
          </a:p>
          <a:p>
            <a:pPr marL="0" indent="0">
              <a:buNone/>
            </a:pPr>
            <a:r>
              <a:rPr lang="ja-JP" altLang="en-US" sz="2600" dirty="0">
                <a:solidFill>
                  <a:srgbClr val="002060"/>
                </a:solidFill>
                <a:latin typeface="Meiryo UI" panose="020B0604030504040204" pitchFamily="50" charset="-128"/>
                <a:ea typeface="Meiryo UI" panose="020B0604030504040204" pitchFamily="50" charset="-128"/>
              </a:rPr>
              <a:t>うち日本は約</a:t>
            </a:r>
            <a:r>
              <a:rPr lang="en-US" altLang="ja-JP" sz="2600" dirty="0">
                <a:solidFill>
                  <a:srgbClr val="002060"/>
                </a:solidFill>
                <a:latin typeface="Meiryo UI" panose="020B0604030504040204" pitchFamily="50" charset="-128"/>
                <a:ea typeface="Meiryo UI" panose="020B0604030504040204" pitchFamily="50" charset="-128"/>
              </a:rPr>
              <a:t>5,800</a:t>
            </a:r>
            <a:r>
              <a:rPr lang="ja-JP" altLang="en-US" sz="2600" dirty="0">
                <a:solidFill>
                  <a:srgbClr val="002060"/>
                </a:solidFill>
                <a:latin typeface="Meiryo UI" panose="020B0604030504040204" pitchFamily="50" charset="-128"/>
                <a:ea typeface="Meiryo UI" panose="020B0604030504040204" pitchFamily="50" charset="-128"/>
              </a:rPr>
              <a:t>人</a:t>
            </a:r>
            <a:endParaRPr lang="en-US" altLang="ja-JP" sz="2600" dirty="0">
              <a:solidFill>
                <a:srgbClr val="002060"/>
              </a:solidFill>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AEA1B3DA-D142-4E26-9307-62904176A2FE}"/>
              </a:ext>
            </a:extLst>
          </p:cNvPr>
          <p:cNvSpPr>
            <a:spLocks noGrp="1"/>
          </p:cNvSpPr>
          <p:nvPr>
            <p:ph type="sldNum" sz="quarter" idx="12"/>
          </p:nvPr>
        </p:nvSpPr>
        <p:spPr/>
        <p:txBody>
          <a:bodyPr/>
          <a:lstStyle/>
          <a:p>
            <a:pPr>
              <a:defRPr/>
            </a:pPr>
            <a:fld id="{5B9A83FC-45C5-4AE5-85F3-CC9F305182B9}" type="slidenum">
              <a:rPr lang="en-US" altLang="ja-JP" sz="1600" smtClean="0"/>
              <a:pPr>
                <a:defRPr/>
              </a:pPr>
              <a:t>11</a:t>
            </a:fld>
            <a:endParaRPr lang="en-US" altLang="ja-JP" sz="1600" dirty="0"/>
          </a:p>
        </p:txBody>
      </p:sp>
    </p:spTree>
    <p:extLst>
      <p:ext uri="{BB962C8B-B14F-4D97-AF65-F5344CB8AC3E}">
        <p14:creationId xmlns:p14="http://schemas.microsoft.com/office/powerpoint/2010/main" val="4231346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6" name="グラフ 25">
            <a:extLst>
              <a:ext uri="{FF2B5EF4-FFF2-40B4-BE49-F238E27FC236}">
                <a16:creationId xmlns:a16="http://schemas.microsoft.com/office/drawing/2014/main" id="{5FDC18CA-A413-432B-82F3-97025D88D218}"/>
              </a:ext>
            </a:extLst>
          </p:cNvPr>
          <p:cNvGraphicFramePr>
            <a:graphicFrameLocks/>
          </p:cNvGraphicFramePr>
          <p:nvPr>
            <p:extLst>
              <p:ext uri="{D42A27DB-BD31-4B8C-83A1-F6EECF244321}">
                <p14:modId xmlns:p14="http://schemas.microsoft.com/office/powerpoint/2010/main" val="3995748575"/>
              </p:ext>
            </p:extLst>
          </p:nvPr>
        </p:nvGraphicFramePr>
        <p:xfrm>
          <a:off x="111966" y="811764"/>
          <a:ext cx="8696131" cy="3107094"/>
        </p:xfrm>
        <a:graphic>
          <a:graphicData uri="http://schemas.openxmlformats.org/drawingml/2006/chart">
            <c:chart xmlns:c="http://schemas.openxmlformats.org/drawingml/2006/chart" xmlns:r="http://schemas.openxmlformats.org/officeDocument/2006/relationships" r:id="rId3"/>
          </a:graphicData>
        </a:graphic>
      </p:graphicFrame>
      <p:sp>
        <p:nvSpPr>
          <p:cNvPr id="27" name="タイトル 17">
            <a:extLst>
              <a:ext uri="{FF2B5EF4-FFF2-40B4-BE49-F238E27FC236}">
                <a16:creationId xmlns:a16="http://schemas.microsoft.com/office/drawing/2014/main" id="{D2FF2850-E9E0-467A-A249-80CCA5CF6288}"/>
              </a:ext>
            </a:extLst>
          </p:cNvPr>
          <p:cNvSpPr>
            <a:spLocks noGrp="1" noChangeArrowheads="1"/>
          </p:cNvSpPr>
          <p:nvPr>
            <p:ph type="title"/>
          </p:nvPr>
        </p:nvSpPr>
        <p:spPr>
          <a:xfrm>
            <a:off x="161534" y="69977"/>
            <a:ext cx="8866455" cy="612000"/>
          </a:xfrm>
          <a:solidFill>
            <a:schemeClr val="accent1"/>
          </a:solidFill>
        </p:spPr>
        <p:txBody>
          <a:bodyPr anchor="b"/>
          <a:lstStyle/>
          <a:p>
            <a:pPr algn="ctr"/>
            <a:r>
              <a:rPr lang="ja-JP" altLang="en-US" b="1" dirty="0">
                <a:solidFill>
                  <a:schemeClr val="bg1"/>
                </a:solidFill>
                <a:latin typeface="+mn-ea"/>
                <a:ea typeface="+mn-ea"/>
              </a:rPr>
              <a:t>ＡＡグループ数の推移</a:t>
            </a:r>
          </a:p>
        </p:txBody>
      </p:sp>
      <p:sp>
        <p:nvSpPr>
          <p:cNvPr id="9" name="テキスト ボックス 8">
            <a:extLst>
              <a:ext uri="{FF2B5EF4-FFF2-40B4-BE49-F238E27FC236}">
                <a16:creationId xmlns:a16="http://schemas.microsoft.com/office/drawing/2014/main" id="{8EAD8458-AA3F-483A-8F95-017A816FDDC1}"/>
              </a:ext>
            </a:extLst>
          </p:cNvPr>
          <p:cNvSpPr txBox="1"/>
          <p:nvPr/>
        </p:nvSpPr>
        <p:spPr>
          <a:xfrm>
            <a:off x="111966" y="4322141"/>
            <a:ext cx="3508312" cy="1938992"/>
          </a:xfrm>
          <a:prstGeom prst="rect">
            <a:avLst/>
          </a:prstGeom>
          <a:noFill/>
        </p:spPr>
        <p:txBody>
          <a:bodyPr wrap="square" rtlCol="0">
            <a:spAutoFit/>
          </a:bodyPr>
          <a:lstStyle/>
          <a:p>
            <a:r>
              <a:rPr kumimoji="1" lang="ja-JP" altLang="en-US" sz="2000" dirty="0">
                <a:solidFill>
                  <a:srgbClr val="002060"/>
                </a:solidFill>
              </a:rPr>
              <a:t>日本のグループ数は</a:t>
            </a:r>
            <a:r>
              <a:rPr kumimoji="1" lang="en-US" altLang="ja-JP" sz="2000" dirty="0">
                <a:solidFill>
                  <a:srgbClr val="002060"/>
                </a:solidFill>
                <a:latin typeface="+mn-ea"/>
                <a:ea typeface="+mn-ea"/>
              </a:rPr>
              <a:t>2015</a:t>
            </a:r>
            <a:r>
              <a:rPr kumimoji="1" lang="ja-JP" altLang="en-US" sz="2000" dirty="0">
                <a:solidFill>
                  <a:srgbClr val="002060"/>
                </a:solidFill>
              </a:rPr>
              <a:t>年から横ばいで約</a:t>
            </a:r>
            <a:r>
              <a:rPr lang="en-US" altLang="ja-JP" sz="2000" dirty="0">
                <a:solidFill>
                  <a:srgbClr val="002060"/>
                </a:solidFill>
                <a:latin typeface="+mj-ea"/>
                <a:ea typeface="+mj-ea"/>
              </a:rPr>
              <a:t>602</a:t>
            </a:r>
            <a:r>
              <a:rPr kumimoji="1" lang="ja-JP" altLang="en-US" sz="2000" dirty="0">
                <a:solidFill>
                  <a:srgbClr val="002060"/>
                </a:solidFill>
              </a:rPr>
              <a:t>グループ</a:t>
            </a:r>
            <a:endParaRPr kumimoji="1" lang="en-US" altLang="ja-JP" sz="2000" dirty="0">
              <a:solidFill>
                <a:srgbClr val="002060"/>
              </a:solidFill>
            </a:endParaRPr>
          </a:p>
          <a:p>
            <a:endParaRPr kumimoji="1" lang="en-US" altLang="ja-JP" sz="2000" dirty="0">
              <a:solidFill>
                <a:srgbClr val="002060"/>
              </a:solidFill>
            </a:endParaRPr>
          </a:p>
          <a:p>
            <a:r>
              <a:rPr lang="ja-JP" altLang="en-US" sz="2000" dirty="0">
                <a:solidFill>
                  <a:srgbClr val="002060"/>
                </a:solidFill>
              </a:rPr>
              <a:t>メンバー数もこの</a:t>
            </a:r>
            <a:r>
              <a:rPr lang="en-US" altLang="ja-JP" sz="2000" dirty="0">
                <a:solidFill>
                  <a:srgbClr val="002060"/>
                </a:solidFill>
                <a:latin typeface="+mn-ea"/>
                <a:ea typeface="+mn-ea"/>
              </a:rPr>
              <a:t>5</a:t>
            </a:r>
            <a:r>
              <a:rPr lang="ja-JP" altLang="en-US" sz="2000" dirty="0">
                <a:solidFill>
                  <a:srgbClr val="002060"/>
                </a:solidFill>
                <a:latin typeface="+mn-ea"/>
                <a:ea typeface="+mn-ea"/>
              </a:rPr>
              <a:t>年</a:t>
            </a:r>
            <a:r>
              <a:rPr lang="ja-JP" altLang="en-US" sz="2000" dirty="0">
                <a:solidFill>
                  <a:srgbClr val="002060"/>
                </a:solidFill>
              </a:rPr>
              <a:t>間は</a:t>
            </a:r>
            <a:r>
              <a:rPr kumimoji="1" lang="en-US" altLang="ja-JP" sz="2000" dirty="0">
                <a:solidFill>
                  <a:srgbClr val="002060"/>
                </a:solidFill>
                <a:latin typeface="+mn-ea"/>
                <a:ea typeface="+mn-ea"/>
              </a:rPr>
              <a:t>5,800</a:t>
            </a:r>
            <a:r>
              <a:rPr kumimoji="1" lang="ja-JP" altLang="en-US" sz="2000" dirty="0">
                <a:solidFill>
                  <a:srgbClr val="002060"/>
                </a:solidFill>
                <a:latin typeface="+mn-ea"/>
                <a:ea typeface="+mn-ea"/>
              </a:rPr>
              <a:t>人</a:t>
            </a:r>
            <a:r>
              <a:rPr kumimoji="1" lang="ja-JP" altLang="en-US" sz="2000" dirty="0">
                <a:solidFill>
                  <a:srgbClr val="002060"/>
                </a:solidFill>
              </a:rPr>
              <a:t>程度で横ばいと推定され</a:t>
            </a:r>
            <a:r>
              <a:rPr lang="ja-JP" altLang="en-US" sz="2000" dirty="0">
                <a:solidFill>
                  <a:srgbClr val="002060"/>
                </a:solidFill>
              </a:rPr>
              <a:t>る。</a:t>
            </a:r>
            <a:endParaRPr lang="en-US" altLang="ja-JP" sz="2000" dirty="0">
              <a:solidFill>
                <a:srgbClr val="002060"/>
              </a:solidFill>
            </a:endParaRPr>
          </a:p>
        </p:txBody>
      </p:sp>
      <p:graphicFrame>
        <p:nvGraphicFramePr>
          <p:cNvPr id="7" name="グラフ 6">
            <a:extLst>
              <a:ext uri="{FF2B5EF4-FFF2-40B4-BE49-F238E27FC236}">
                <a16:creationId xmlns:a16="http://schemas.microsoft.com/office/drawing/2014/main" id="{11F708B2-DC40-472E-A488-E271E2055B2F}"/>
              </a:ext>
            </a:extLst>
          </p:cNvPr>
          <p:cNvGraphicFramePr>
            <a:graphicFrameLocks/>
          </p:cNvGraphicFramePr>
          <p:nvPr>
            <p:extLst>
              <p:ext uri="{D42A27DB-BD31-4B8C-83A1-F6EECF244321}">
                <p14:modId xmlns:p14="http://schemas.microsoft.com/office/powerpoint/2010/main" val="1215734101"/>
              </p:ext>
            </p:extLst>
          </p:nvPr>
        </p:nvGraphicFramePr>
        <p:xfrm>
          <a:off x="3679177" y="3795252"/>
          <a:ext cx="5348812" cy="2992771"/>
        </p:xfrm>
        <a:graphic>
          <a:graphicData uri="http://schemas.openxmlformats.org/drawingml/2006/chart">
            <c:chart xmlns:c="http://schemas.openxmlformats.org/drawingml/2006/chart" xmlns:r="http://schemas.openxmlformats.org/officeDocument/2006/relationships" r:id="rId4"/>
          </a:graphicData>
        </a:graphic>
      </p:graphicFrame>
      <p:sp>
        <p:nvSpPr>
          <p:cNvPr id="4" name="四角形: 角を丸くする 3">
            <a:extLst>
              <a:ext uri="{FF2B5EF4-FFF2-40B4-BE49-F238E27FC236}">
                <a16:creationId xmlns:a16="http://schemas.microsoft.com/office/drawing/2014/main" id="{5FF16A3B-6046-4BFB-AA55-88E6194362B9}"/>
              </a:ext>
            </a:extLst>
          </p:cNvPr>
          <p:cNvSpPr/>
          <p:nvPr/>
        </p:nvSpPr>
        <p:spPr>
          <a:xfrm>
            <a:off x="7968343" y="4394718"/>
            <a:ext cx="1059646" cy="186641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0A31A99F-6FB7-48E8-A356-E320D73AD00D}"/>
              </a:ext>
            </a:extLst>
          </p:cNvPr>
          <p:cNvSpPr>
            <a:spLocks noGrp="1"/>
          </p:cNvSpPr>
          <p:nvPr>
            <p:ph type="sldNum" sz="quarter" idx="12"/>
          </p:nvPr>
        </p:nvSpPr>
        <p:spPr/>
        <p:txBody>
          <a:bodyPr/>
          <a:lstStyle/>
          <a:p>
            <a:pPr>
              <a:defRPr/>
            </a:pPr>
            <a:fld id="{5B9A83FC-45C5-4AE5-85F3-CC9F305182B9}" type="slidenum">
              <a:rPr lang="en-US" altLang="ja-JP" sz="1600" smtClean="0"/>
              <a:pPr>
                <a:defRPr/>
              </a:pPr>
              <a:t>12</a:t>
            </a:fld>
            <a:endParaRPr lang="en-US" altLang="ja-JP" sz="1600" dirty="0"/>
          </a:p>
        </p:txBody>
      </p:sp>
    </p:spTree>
    <p:extLst>
      <p:ext uri="{BB962C8B-B14F-4D97-AF65-F5344CB8AC3E}">
        <p14:creationId xmlns:p14="http://schemas.microsoft.com/office/powerpoint/2010/main" val="131130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7" grpId="0">
        <p:bldAsOne/>
      </p:bldGraphic>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29D7CDE-7998-40C6-8FA6-8943284092CD}"/>
              </a:ext>
            </a:extLst>
          </p:cNvPr>
          <p:cNvPicPr>
            <a:picLocks noChangeAspect="1"/>
          </p:cNvPicPr>
          <p:nvPr/>
        </p:nvPicPr>
        <p:blipFill>
          <a:blip r:embed="rId3"/>
          <a:stretch>
            <a:fillRect/>
          </a:stretch>
        </p:blipFill>
        <p:spPr>
          <a:xfrm>
            <a:off x="286321" y="731746"/>
            <a:ext cx="8531326" cy="5204168"/>
          </a:xfrm>
          <a:prstGeom prst="rect">
            <a:avLst/>
          </a:prstGeom>
        </p:spPr>
      </p:pic>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03431" y="71540"/>
            <a:ext cx="8897105" cy="612000"/>
          </a:xfrm>
          <a:solidFill>
            <a:schemeClr val="accent1"/>
          </a:solidFill>
        </p:spPr>
        <p:txBody>
          <a:bodyPr anchor="b"/>
          <a:lstStyle/>
          <a:p>
            <a:pPr algn="ctr"/>
            <a:r>
              <a:rPr lang="ja-JP" altLang="en-US" sz="2800" b="1" dirty="0">
                <a:solidFill>
                  <a:schemeClr val="bg1"/>
                </a:solidFill>
              </a:rPr>
              <a:t>（参考）インターナショナル</a:t>
            </a:r>
            <a:r>
              <a:rPr lang="ja-JP" altLang="en-US" sz="2800" b="1" dirty="0">
                <a:solidFill>
                  <a:schemeClr val="bg1"/>
                </a:solidFill>
                <a:latin typeface="+mn-ea"/>
                <a:ea typeface="+mn-ea"/>
              </a:rPr>
              <a:t>ＡＡ</a:t>
            </a:r>
            <a:r>
              <a:rPr lang="ja-JP" altLang="en-US" sz="2800" b="1" dirty="0">
                <a:solidFill>
                  <a:schemeClr val="bg1"/>
                </a:solidFill>
              </a:rPr>
              <a:t>コンベンション</a:t>
            </a:r>
          </a:p>
        </p:txBody>
      </p:sp>
      <p:sp>
        <p:nvSpPr>
          <p:cNvPr id="8" name="コンテンツ プレースホルダー 2">
            <a:extLst>
              <a:ext uri="{FF2B5EF4-FFF2-40B4-BE49-F238E27FC236}">
                <a16:creationId xmlns:a16="http://schemas.microsoft.com/office/drawing/2014/main" id="{0D22AF3D-01BF-4C65-B919-D81F89A53554}"/>
              </a:ext>
            </a:extLst>
          </p:cNvPr>
          <p:cNvSpPr>
            <a:spLocks noGrp="1"/>
          </p:cNvSpPr>
          <p:nvPr>
            <p:ph idx="1"/>
          </p:nvPr>
        </p:nvSpPr>
        <p:spPr>
          <a:xfrm>
            <a:off x="103432" y="6063954"/>
            <a:ext cx="9152328" cy="680887"/>
          </a:xfrm>
        </p:spPr>
        <p:txBody>
          <a:bodyPr/>
          <a:lstStyle/>
          <a:p>
            <a:pPr marL="0" indent="0">
              <a:lnSpc>
                <a:spcPct val="100000"/>
              </a:lnSpc>
              <a:buNone/>
            </a:pPr>
            <a:r>
              <a:rPr kumimoji="1" lang="en-US" altLang="ja-JP" sz="2400" b="1" dirty="0">
                <a:solidFill>
                  <a:srgbClr val="7030A0"/>
                </a:solidFill>
                <a:latin typeface="Meiryo UI" panose="020B0604030504040204" pitchFamily="50" charset="-128"/>
                <a:ea typeface="Meiryo UI" panose="020B0604030504040204" pitchFamily="50" charset="-128"/>
              </a:rPr>
              <a:t>5</a:t>
            </a:r>
            <a:r>
              <a:rPr kumimoji="1" lang="ja-JP" altLang="en-US" sz="2400" b="1" dirty="0">
                <a:solidFill>
                  <a:srgbClr val="7030A0"/>
                </a:solidFill>
                <a:latin typeface="Meiryo UI" panose="020B0604030504040204" pitchFamily="50" charset="-128"/>
                <a:ea typeface="Meiryo UI" panose="020B0604030504040204" pitchFamily="50" charset="-128"/>
              </a:rPr>
              <a:t>年に一度、アメリカ・カナダで開かれるインターナショナルコンベンションには、世界各国から</a:t>
            </a:r>
            <a:r>
              <a:rPr kumimoji="1" lang="en-US" altLang="ja-JP" sz="2400" b="1" dirty="0">
                <a:solidFill>
                  <a:srgbClr val="7030A0"/>
                </a:solidFill>
                <a:latin typeface="Meiryo UI" panose="020B0604030504040204" pitchFamily="50" charset="-128"/>
                <a:ea typeface="Meiryo UI" panose="020B0604030504040204" pitchFamily="50" charset="-128"/>
              </a:rPr>
              <a:t>6</a:t>
            </a:r>
            <a:r>
              <a:rPr kumimoji="1" lang="ja-JP" altLang="en-US" sz="2400" b="1" dirty="0">
                <a:solidFill>
                  <a:srgbClr val="7030A0"/>
                </a:solidFill>
                <a:latin typeface="Meiryo UI" panose="020B0604030504040204" pitchFamily="50" charset="-128"/>
                <a:ea typeface="Meiryo UI" panose="020B0604030504040204" pitchFamily="50" charset="-128"/>
              </a:rPr>
              <a:t>万人近くが集まります</a:t>
            </a:r>
            <a:r>
              <a:rPr kumimoji="1" lang="ja-JP" altLang="en-US" sz="2400" dirty="0">
                <a:solidFill>
                  <a:srgbClr val="7030A0"/>
                </a:solidFill>
                <a:latin typeface="Meiryo UI" panose="020B0604030504040204" pitchFamily="50" charset="-128"/>
                <a:ea typeface="Meiryo UI" panose="020B0604030504040204" pitchFamily="50" charset="-128"/>
              </a:rPr>
              <a:t>。</a:t>
            </a:r>
          </a:p>
        </p:txBody>
      </p:sp>
      <p:sp>
        <p:nvSpPr>
          <p:cNvPr id="5" name="正方形/長方形 4">
            <a:extLst>
              <a:ext uri="{FF2B5EF4-FFF2-40B4-BE49-F238E27FC236}">
                <a16:creationId xmlns:a16="http://schemas.microsoft.com/office/drawing/2014/main" id="{3AA7BC9B-0BDF-4658-A883-C7DEA6413CB9}"/>
              </a:ext>
            </a:extLst>
          </p:cNvPr>
          <p:cNvSpPr/>
          <p:nvPr/>
        </p:nvSpPr>
        <p:spPr>
          <a:xfrm>
            <a:off x="6881002" y="5916123"/>
            <a:ext cx="2159566" cy="276999"/>
          </a:xfrm>
          <a:prstGeom prst="rect">
            <a:avLst/>
          </a:prstGeom>
        </p:spPr>
        <p:txBody>
          <a:bodyPr wrap="none">
            <a:spAutoFit/>
          </a:bodyPr>
          <a:lstStyle/>
          <a:p>
            <a:r>
              <a:rPr lang="ja-JP" altLang="en-US" sz="1000" dirty="0"/>
              <a:t>（</a:t>
            </a:r>
            <a:r>
              <a:rPr lang="ja-JP" altLang="en-US" sz="1200" dirty="0"/>
              <a:t>ＪＳＯの許可のもと再録）</a:t>
            </a:r>
          </a:p>
        </p:txBody>
      </p:sp>
      <p:sp>
        <p:nvSpPr>
          <p:cNvPr id="2" name="スライド番号プレースホルダー 1">
            <a:extLst>
              <a:ext uri="{FF2B5EF4-FFF2-40B4-BE49-F238E27FC236}">
                <a16:creationId xmlns:a16="http://schemas.microsoft.com/office/drawing/2014/main" id="{C134C3AF-EE9E-408B-BE7A-1134848DC2A0}"/>
              </a:ext>
            </a:extLst>
          </p:cNvPr>
          <p:cNvSpPr>
            <a:spLocks noGrp="1"/>
          </p:cNvSpPr>
          <p:nvPr>
            <p:ph type="sldNum" sz="quarter" idx="12"/>
          </p:nvPr>
        </p:nvSpPr>
        <p:spPr/>
        <p:txBody>
          <a:bodyPr/>
          <a:lstStyle/>
          <a:p>
            <a:pPr>
              <a:defRPr/>
            </a:pPr>
            <a:fld id="{5B9A83FC-45C5-4AE5-85F3-CC9F305182B9}" type="slidenum">
              <a:rPr lang="en-US" altLang="ja-JP" sz="1600" smtClean="0"/>
              <a:pPr>
                <a:defRPr/>
              </a:pPr>
              <a:t>13</a:t>
            </a:fld>
            <a:endParaRPr lang="en-US" altLang="ja-JP" sz="1600" dirty="0"/>
          </a:p>
        </p:txBody>
      </p:sp>
    </p:spTree>
    <p:extLst>
      <p:ext uri="{BB962C8B-B14F-4D97-AF65-F5344CB8AC3E}">
        <p14:creationId xmlns:p14="http://schemas.microsoft.com/office/powerpoint/2010/main" val="342155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77932" y="83489"/>
            <a:ext cx="8988133" cy="612000"/>
          </a:xfrm>
          <a:solidFill>
            <a:schemeClr val="accent1"/>
          </a:solidFill>
        </p:spPr>
        <p:txBody>
          <a:bodyPr/>
          <a:lstStyle/>
          <a:p>
            <a:pPr algn="ctr"/>
            <a:r>
              <a:rPr lang="ja-JP" altLang="en-US" b="1" dirty="0">
                <a:solidFill>
                  <a:schemeClr val="bg1"/>
                </a:solidFill>
                <a:latin typeface="+mn-ea"/>
                <a:ea typeface="+mn-ea"/>
              </a:rPr>
              <a:t>どのようにしてＡＡは始まったか？</a:t>
            </a:r>
          </a:p>
        </p:txBody>
      </p:sp>
      <p:sp>
        <p:nvSpPr>
          <p:cNvPr id="2" name="正方形/長方形 1">
            <a:extLst>
              <a:ext uri="{FF2B5EF4-FFF2-40B4-BE49-F238E27FC236}">
                <a16:creationId xmlns:a16="http://schemas.microsoft.com/office/drawing/2014/main" id="{AFA629A9-1F36-45F4-BAF2-6A92C8E5E184}"/>
              </a:ext>
            </a:extLst>
          </p:cNvPr>
          <p:cNvSpPr/>
          <p:nvPr/>
        </p:nvSpPr>
        <p:spPr>
          <a:xfrm>
            <a:off x="0" y="923730"/>
            <a:ext cx="9215359" cy="4716676"/>
          </a:xfrm>
          <a:prstGeom prst="rect">
            <a:avLst/>
          </a:prstGeom>
        </p:spPr>
        <p:txBody>
          <a:bodyPr wrap="square">
            <a:spAutoFit/>
          </a:bodyPr>
          <a:lstStyle/>
          <a:p>
            <a:pPr>
              <a:lnSpc>
                <a:spcPct val="150000"/>
              </a:lnSpc>
              <a:spcBef>
                <a:spcPts val="1200"/>
              </a:spcBef>
            </a:pPr>
            <a:r>
              <a:rPr lang="en-US" altLang="ja-JP" sz="2800" dirty="0">
                <a:latin typeface="+mn-ea"/>
                <a:ea typeface="+mn-ea"/>
              </a:rPr>
              <a:t>1934</a:t>
            </a:r>
            <a:r>
              <a:rPr lang="ja-JP" altLang="en-US" sz="2800" dirty="0">
                <a:latin typeface="+mn-ea"/>
                <a:ea typeface="+mn-ea"/>
              </a:rPr>
              <a:t>年の終わり、あるニューヨークの株式仲買人が酒をやめた。彼は、他の酔っぱらいを手助けしているあいだは自分も酒を飲まずにいられることを発見した。</a:t>
            </a:r>
            <a:endParaRPr lang="en-US" altLang="ja-JP" sz="2800" dirty="0">
              <a:latin typeface="+mn-ea"/>
              <a:ea typeface="+mn-ea"/>
            </a:endParaRPr>
          </a:p>
          <a:p>
            <a:pPr>
              <a:lnSpc>
                <a:spcPct val="150000"/>
              </a:lnSpc>
              <a:spcBef>
                <a:spcPts val="1200"/>
              </a:spcBef>
            </a:pPr>
            <a:r>
              <a:rPr lang="en-US" altLang="ja-JP" sz="2800" dirty="0">
                <a:latin typeface="+mn-ea"/>
                <a:ea typeface="+mn-ea"/>
              </a:rPr>
              <a:t>1935</a:t>
            </a:r>
            <a:r>
              <a:rPr lang="ja-JP" altLang="en-US" sz="2800" dirty="0">
                <a:latin typeface="+mn-ea"/>
                <a:ea typeface="+mn-ea"/>
              </a:rPr>
              <a:t>年、アルコホーリクの外科医を紹介された。医者の酒も止まり、</a:t>
            </a:r>
            <a:r>
              <a:rPr lang="en-US" altLang="ja-JP" sz="2800" dirty="0">
                <a:latin typeface="+mn-ea"/>
                <a:ea typeface="+mn-ea"/>
              </a:rPr>
              <a:t>2</a:t>
            </a:r>
            <a:r>
              <a:rPr lang="ja-JP" altLang="en-US" sz="2800" dirty="0">
                <a:latin typeface="+mn-ea"/>
                <a:ea typeface="+mn-ea"/>
              </a:rPr>
              <a:t>人はさらに他のアルコホーリクを探した。この活動は広がりをみせ、</a:t>
            </a:r>
            <a:r>
              <a:rPr lang="en-US" altLang="ja-JP" sz="2800" dirty="0">
                <a:latin typeface="+mn-ea"/>
                <a:ea typeface="+mn-ea"/>
              </a:rPr>
              <a:t>1939</a:t>
            </a:r>
            <a:r>
              <a:rPr lang="ja-JP" altLang="en-US" sz="2800" dirty="0">
                <a:latin typeface="+mn-ea"/>
                <a:ea typeface="+mn-ea"/>
              </a:rPr>
              <a:t>年</a:t>
            </a:r>
            <a:r>
              <a:rPr lang="en-US" altLang="ja-JP" sz="2800" dirty="0">
                <a:latin typeface="+mn-ea"/>
                <a:ea typeface="+mn-ea"/>
              </a:rPr>
              <a:t>『</a:t>
            </a:r>
            <a:r>
              <a:rPr lang="ja-JP" altLang="en-US" sz="2800" dirty="0">
                <a:latin typeface="+mn-ea"/>
                <a:ea typeface="+mn-ea"/>
              </a:rPr>
              <a:t>アルコホーリクス・アノニマス</a:t>
            </a:r>
            <a:r>
              <a:rPr lang="en-US" altLang="ja-JP" sz="2800" dirty="0">
                <a:latin typeface="+mn-ea"/>
                <a:ea typeface="+mn-ea"/>
              </a:rPr>
              <a:t>』</a:t>
            </a:r>
            <a:r>
              <a:rPr lang="ja-JP" altLang="en-US" sz="2800" dirty="0">
                <a:latin typeface="+mn-ea"/>
                <a:ea typeface="+mn-ea"/>
              </a:rPr>
              <a:t>の出版と共に名前がつけられた。</a:t>
            </a:r>
          </a:p>
        </p:txBody>
      </p:sp>
      <p:sp>
        <p:nvSpPr>
          <p:cNvPr id="3" name="スライド番号プレースホルダー 2">
            <a:extLst>
              <a:ext uri="{FF2B5EF4-FFF2-40B4-BE49-F238E27FC236}">
                <a16:creationId xmlns:a16="http://schemas.microsoft.com/office/drawing/2014/main" id="{24386F78-2A51-456D-92FE-AF44107EFDD2}"/>
              </a:ext>
            </a:extLst>
          </p:cNvPr>
          <p:cNvSpPr>
            <a:spLocks noGrp="1"/>
          </p:cNvSpPr>
          <p:nvPr>
            <p:ph type="sldNum" sz="quarter" idx="12"/>
          </p:nvPr>
        </p:nvSpPr>
        <p:spPr/>
        <p:txBody>
          <a:bodyPr/>
          <a:lstStyle/>
          <a:p>
            <a:pPr>
              <a:defRPr/>
            </a:pPr>
            <a:fld id="{5B9A83FC-45C5-4AE5-85F3-CC9F305182B9}" type="slidenum">
              <a:rPr lang="en-US" altLang="ja-JP" sz="1600" smtClean="0"/>
              <a:pPr>
                <a:defRPr/>
              </a:pPr>
              <a:t>14</a:t>
            </a:fld>
            <a:endParaRPr lang="en-US" altLang="ja-JP" sz="1600" dirty="0"/>
          </a:p>
        </p:txBody>
      </p:sp>
    </p:spTree>
    <p:extLst>
      <p:ext uri="{BB962C8B-B14F-4D97-AF65-F5344CB8AC3E}">
        <p14:creationId xmlns:p14="http://schemas.microsoft.com/office/powerpoint/2010/main" val="1990316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39960" y="92820"/>
            <a:ext cx="8845152" cy="612000"/>
          </a:xfrm>
          <a:solidFill>
            <a:schemeClr val="accent1"/>
          </a:solidFill>
        </p:spPr>
        <p:txBody>
          <a:bodyPr anchor="b"/>
          <a:lstStyle/>
          <a:p>
            <a:pPr algn="ctr"/>
            <a:r>
              <a:rPr lang="ja-JP" altLang="en-US" b="1" dirty="0">
                <a:solidFill>
                  <a:schemeClr val="bg1"/>
                </a:solidFill>
                <a:latin typeface="+mn-ea"/>
                <a:ea typeface="+mn-ea"/>
              </a:rPr>
              <a:t>ＡＡ日本の歩み</a:t>
            </a:r>
            <a:endParaRPr lang="ja-JP" altLang="en-US" b="1" dirty="0">
              <a:solidFill>
                <a:schemeClr val="bg1"/>
              </a:solidFill>
            </a:endParaRPr>
          </a:p>
        </p:txBody>
      </p:sp>
      <p:sp>
        <p:nvSpPr>
          <p:cNvPr id="6" name="コンテンツ プレースホルダー 2">
            <a:extLst>
              <a:ext uri="{FF2B5EF4-FFF2-40B4-BE49-F238E27FC236}">
                <a16:creationId xmlns:a16="http://schemas.microsoft.com/office/drawing/2014/main" id="{706850BB-EF18-4FA7-9166-246B49A8F33A}"/>
              </a:ext>
            </a:extLst>
          </p:cNvPr>
          <p:cNvSpPr>
            <a:spLocks noGrp="1"/>
          </p:cNvSpPr>
          <p:nvPr>
            <p:ph idx="1"/>
          </p:nvPr>
        </p:nvSpPr>
        <p:spPr>
          <a:xfrm>
            <a:off x="57289" y="817025"/>
            <a:ext cx="9029422" cy="5634990"/>
          </a:xfrm>
        </p:spPr>
        <p:txBody>
          <a:bodyPr/>
          <a:lstStyle/>
          <a:p>
            <a:pPr marL="0" indent="0">
              <a:lnSpc>
                <a:spcPct val="150000"/>
              </a:lnSpc>
              <a:spcBef>
                <a:spcPts val="0"/>
              </a:spcBef>
              <a:buNone/>
            </a:pPr>
            <a:r>
              <a:rPr lang="ja-JP" altLang="en-US" sz="2800" dirty="0">
                <a:solidFill>
                  <a:srgbClr val="33CC33"/>
                </a:solidFill>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1975</a:t>
            </a:r>
            <a:r>
              <a:rPr lang="ja-JP" altLang="en-US" sz="2800" b="1" dirty="0">
                <a:latin typeface="Meiryo UI" panose="020B0604030504040204" pitchFamily="50" charset="-128"/>
                <a:ea typeface="Meiryo UI" panose="020B0604030504040204" pitchFamily="50" charset="-128"/>
              </a:rPr>
              <a:t>年</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月 </a:t>
            </a:r>
            <a:r>
              <a:rPr lang="ja-JP" altLang="en-US" sz="2800" dirty="0">
                <a:latin typeface="Meiryo UI" panose="020B0604030504040204" pitchFamily="50" charset="-128"/>
                <a:ea typeface="Meiryo UI" panose="020B0604030504040204" pitchFamily="50" charset="-128"/>
              </a:rPr>
              <a:t>東京蒲田のミーティング場で日本語のステップミーティングが初めて開催された時点を始まりとしています。</a:t>
            </a:r>
            <a:endParaRPr lang="en-US" altLang="ja-JP" sz="2800" dirty="0">
              <a:latin typeface="Meiryo UI" panose="020B0604030504040204" pitchFamily="50" charset="-128"/>
              <a:ea typeface="Meiryo UI" panose="020B0604030504040204" pitchFamily="50" charset="-128"/>
            </a:endParaRPr>
          </a:p>
          <a:p>
            <a:pPr marL="0" indent="0">
              <a:lnSpc>
                <a:spcPct val="100000"/>
              </a:lnSpc>
              <a:buNone/>
            </a:pPr>
            <a:r>
              <a:rPr lang="ja-JP" altLang="en-US" sz="2800" dirty="0">
                <a:solidFill>
                  <a:srgbClr val="33CC33"/>
                </a:solidFill>
                <a:latin typeface="Meiryo UI" panose="020B0604030504040204" pitchFamily="50" charset="-128"/>
                <a:ea typeface="Meiryo UI" panose="020B0604030504040204" pitchFamily="50" charset="-128"/>
              </a:rPr>
              <a:t>▶</a:t>
            </a:r>
            <a:r>
              <a:rPr lang="en-US" altLang="ja-JP" sz="2800" dirty="0">
                <a:latin typeface="Meiryo UI" panose="020B0604030504040204" pitchFamily="50" charset="-128"/>
                <a:ea typeface="Meiryo UI" panose="020B0604030504040204" pitchFamily="50" charset="-128"/>
              </a:rPr>
              <a:t> 1979</a:t>
            </a:r>
            <a:r>
              <a:rPr lang="ja-JP" altLang="en-US" sz="2800" dirty="0">
                <a:latin typeface="Meiryo UI" panose="020B0604030504040204" pitchFamily="50" charset="-128"/>
                <a:ea typeface="Meiryo UI" panose="020B0604030504040204" pitchFamily="50" charset="-128"/>
              </a:rPr>
              <a:t>年　ＡＡの基本書籍</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アルコホーリクス・アノニマス</a:t>
            </a:r>
            <a:r>
              <a:rPr lang="en-US" altLang="ja-JP" sz="2800" dirty="0">
                <a:latin typeface="Meiryo UI" panose="020B0604030504040204" pitchFamily="50" charset="-128"/>
                <a:ea typeface="Meiryo UI" panose="020B0604030504040204" pitchFamily="50" charset="-128"/>
              </a:rPr>
              <a:t>』</a:t>
            </a:r>
          </a:p>
          <a:p>
            <a:pPr marL="0" indent="0">
              <a:lnSpc>
                <a:spcPct val="100000"/>
              </a:lnSpc>
              <a:buNone/>
            </a:pP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通称：ビッグ</a:t>
            </a:r>
            <a:r>
              <a:rPr kumimoji="1" lang="ja-JP" altLang="en-US" sz="2800" dirty="0">
                <a:latin typeface="Meiryo UI" panose="020B0604030504040204" pitchFamily="50" charset="-128"/>
                <a:ea typeface="Meiryo UI" panose="020B0604030504040204" pitchFamily="50" charset="-128"/>
              </a:rPr>
              <a:t>ブック</a:t>
            </a:r>
            <a:r>
              <a:rPr kumimoji="1" lang="en-US" altLang="ja-JP" sz="2800" dirty="0">
                <a:latin typeface="Meiryo UI" panose="020B0604030504040204" pitchFamily="50" charset="-128"/>
                <a:ea typeface="Meiryo UI" panose="020B0604030504040204" pitchFamily="50" charset="-128"/>
              </a:rPr>
              <a:t>)</a:t>
            </a:r>
            <a:r>
              <a:rPr lang="zh-TW" altLang="en-US" sz="2800" dirty="0">
                <a:latin typeface="Meiryo UI" panose="020B0604030504040204" pitchFamily="50" charset="-128"/>
                <a:ea typeface="Meiryo UI" panose="020B0604030504040204" pitchFamily="50" charset="-128"/>
              </a:rPr>
              <a:t>日本語翻訳初版発行</a:t>
            </a:r>
            <a:endParaRPr kumimoji="1" lang="en-US" altLang="ja-JP" sz="2800" dirty="0">
              <a:latin typeface="Meiryo UI" panose="020B0604030504040204" pitchFamily="50" charset="-128"/>
              <a:ea typeface="Meiryo UI" panose="020B0604030504040204" pitchFamily="50" charset="-128"/>
            </a:endParaRPr>
          </a:p>
          <a:p>
            <a:pPr marL="0" indent="0">
              <a:lnSpc>
                <a:spcPct val="100000"/>
              </a:lnSpc>
              <a:buNone/>
            </a:pPr>
            <a:endParaRPr kumimoji="1" lang="en-US" altLang="ja-JP" sz="2800" dirty="0">
              <a:latin typeface="Meiryo UI" panose="020B0604030504040204" pitchFamily="50" charset="-128"/>
              <a:ea typeface="Meiryo UI" panose="020B0604030504040204" pitchFamily="50" charset="-128"/>
            </a:endParaRPr>
          </a:p>
          <a:p>
            <a:pPr marL="0" indent="0">
              <a:buNone/>
            </a:pPr>
            <a:r>
              <a:rPr lang="ja-JP" altLang="en-US" sz="2800" dirty="0">
                <a:solidFill>
                  <a:srgbClr val="33CC33"/>
                </a:solidFill>
                <a:latin typeface="Meiryo UI" panose="020B0604030504040204" pitchFamily="50" charset="-128"/>
                <a:ea typeface="Meiryo UI" panose="020B0604030504040204" pitchFamily="50" charset="-128"/>
              </a:rPr>
              <a:t>▶</a:t>
            </a:r>
            <a:r>
              <a:rPr lang="en-US" altLang="ja-JP" sz="2800" dirty="0">
                <a:latin typeface="Meiryo UI" panose="020B0604030504040204" pitchFamily="50" charset="-128"/>
                <a:ea typeface="Meiryo UI" panose="020B0604030504040204" pitchFamily="50" charset="-128"/>
              </a:rPr>
              <a:t> 1981</a:t>
            </a:r>
            <a:r>
              <a:rPr lang="ja-JP" altLang="en-US" sz="2800" dirty="0">
                <a:latin typeface="Meiryo UI" panose="020B0604030504040204" pitchFamily="50" charset="-128"/>
                <a:ea typeface="Meiryo UI" panose="020B0604030504040204" pitchFamily="50" charset="-128"/>
              </a:rPr>
              <a:t>年　</a:t>
            </a:r>
            <a:r>
              <a:rPr lang="en-US" altLang="ja-JP" sz="2800" dirty="0">
                <a:latin typeface="Meiryo UI" panose="020B0604030504040204" pitchFamily="50" charset="-128"/>
                <a:ea typeface="Meiryo UI" panose="020B0604030504040204" pitchFamily="50" charset="-128"/>
              </a:rPr>
              <a:t>JSO</a:t>
            </a:r>
            <a:r>
              <a:rPr lang="ja-JP" altLang="en-US" sz="2800" dirty="0">
                <a:latin typeface="Meiryo UI" panose="020B0604030504040204" pitchFamily="50" charset="-128"/>
                <a:ea typeface="Meiryo UI" panose="020B0604030504040204" pitchFamily="50" charset="-128"/>
              </a:rPr>
              <a:t>が設立</a:t>
            </a:r>
            <a:endParaRPr lang="en-US" altLang="ja-JP" sz="2800" dirty="0">
              <a:latin typeface="Meiryo UI" panose="020B0604030504040204" pitchFamily="50" charset="-128"/>
              <a:ea typeface="Meiryo UI" panose="020B0604030504040204" pitchFamily="50" charset="-128"/>
            </a:endParaRPr>
          </a:p>
          <a:p>
            <a:pPr marL="0" indent="0">
              <a:buNone/>
            </a:pPr>
            <a:r>
              <a:rPr lang="ja-JP" altLang="en-US" sz="2800" dirty="0">
                <a:solidFill>
                  <a:srgbClr val="33CC33"/>
                </a:solidFill>
                <a:latin typeface="Meiryo UI" panose="020B0604030504040204" pitchFamily="50" charset="-128"/>
                <a:ea typeface="Meiryo UI" panose="020B0604030504040204" pitchFamily="50" charset="-128"/>
              </a:rPr>
              <a:t>▶ </a:t>
            </a:r>
            <a:r>
              <a:rPr lang="en-US" altLang="ja-JP" sz="2800" dirty="0">
                <a:latin typeface="Meiryo UI" panose="020B0604030504040204" pitchFamily="50" charset="-128"/>
                <a:ea typeface="Meiryo UI" panose="020B0604030504040204" pitchFamily="50" charset="-128"/>
              </a:rPr>
              <a:t>1985</a:t>
            </a:r>
            <a:r>
              <a:rPr lang="ja-JP" altLang="en-US" sz="2800" dirty="0">
                <a:latin typeface="Meiryo UI" panose="020B0604030504040204" pitchFamily="50" charset="-128"/>
                <a:ea typeface="Meiryo UI" panose="020B0604030504040204" pitchFamily="50" charset="-128"/>
              </a:rPr>
              <a:t>年　第</a:t>
            </a:r>
            <a:r>
              <a:rPr lang="en-US" altLang="ja-JP" sz="2800" dirty="0">
                <a:latin typeface="Meiryo UI" panose="020B0604030504040204" pitchFamily="50" charset="-128"/>
                <a:ea typeface="Meiryo UI" panose="020B0604030504040204" pitchFamily="50" charset="-128"/>
              </a:rPr>
              <a:t>1</a:t>
            </a:r>
            <a:r>
              <a:rPr lang="ja-JP" altLang="en-US" sz="2800" dirty="0">
                <a:latin typeface="Meiryo UI" panose="020B0604030504040204" pitchFamily="50" charset="-128"/>
                <a:ea typeface="Meiryo UI" panose="020B0604030504040204" pitchFamily="50" charset="-128"/>
              </a:rPr>
              <a:t>回代議員集会</a:t>
            </a:r>
            <a:endParaRPr lang="en-US" altLang="ja-JP" sz="2800" dirty="0">
              <a:latin typeface="Meiryo UI" panose="020B0604030504040204" pitchFamily="50" charset="-128"/>
              <a:ea typeface="Meiryo UI" panose="020B0604030504040204" pitchFamily="50" charset="-128"/>
            </a:endParaRPr>
          </a:p>
          <a:p>
            <a:pPr marL="0" indent="0">
              <a:buNone/>
            </a:pPr>
            <a:r>
              <a:rPr lang="ja-JP" altLang="en-US" sz="2800" dirty="0">
                <a:solidFill>
                  <a:srgbClr val="33CC33"/>
                </a:solidFill>
                <a:latin typeface="Meiryo UI" panose="020B0604030504040204" pitchFamily="50" charset="-128"/>
                <a:ea typeface="Meiryo UI" panose="020B0604030504040204" pitchFamily="50" charset="-128"/>
              </a:rPr>
              <a:t>▶ </a:t>
            </a:r>
            <a:r>
              <a:rPr lang="en-US" altLang="ja-JP" sz="2800" dirty="0">
                <a:latin typeface="Meiryo UI" panose="020B0604030504040204" pitchFamily="50" charset="-128"/>
                <a:ea typeface="Meiryo UI" panose="020B0604030504040204" pitchFamily="50" charset="-128"/>
              </a:rPr>
              <a:t>1996</a:t>
            </a:r>
            <a:r>
              <a:rPr lang="ja-JP" altLang="en-US" sz="2800" dirty="0">
                <a:latin typeface="Meiryo UI" panose="020B0604030504040204" pitchFamily="50" charset="-128"/>
                <a:ea typeface="Meiryo UI" panose="020B0604030504040204" pitchFamily="50" charset="-128"/>
              </a:rPr>
              <a:t>年　第</a:t>
            </a:r>
            <a:r>
              <a:rPr lang="en-US" altLang="ja-JP" sz="2800" dirty="0">
                <a:latin typeface="Meiryo UI" panose="020B0604030504040204" pitchFamily="50" charset="-128"/>
                <a:ea typeface="Meiryo UI" panose="020B0604030504040204" pitchFamily="50" charset="-128"/>
              </a:rPr>
              <a:t>1</a:t>
            </a:r>
            <a:r>
              <a:rPr lang="ja-JP" altLang="en-US" sz="2800" dirty="0">
                <a:latin typeface="Meiryo UI" panose="020B0604030504040204" pitchFamily="50" charset="-128"/>
                <a:ea typeface="Meiryo UI" panose="020B0604030504040204" pitchFamily="50" charset="-128"/>
              </a:rPr>
              <a:t>回全国評議会　</a:t>
            </a:r>
            <a:endParaRPr lang="en-US" altLang="ja-JP" sz="2800" dirty="0">
              <a:latin typeface="Meiryo UI" panose="020B0604030504040204" pitchFamily="50" charset="-128"/>
              <a:ea typeface="Meiryo UI" panose="020B0604030504040204" pitchFamily="50" charset="-128"/>
            </a:endParaRPr>
          </a:p>
          <a:p>
            <a:pPr marL="0" indent="0">
              <a:buNone/>
            </a:pPr>
            <a:r>
              <a:rPr lang="ja-JP" altLang="en-US" sz="2800" dirty="0">
                <a:solidFill>
                  <a:srgbClr val="33CC33"/>
                </a:solidFill>
                <a:latin typeface="Meiryo UI" panose="020B0604030504040204" pitchFamily="50" charset="-128"/>
                <a:ea typeface="Meiryo UI" panose="020B0604030504040204" pitchFamily="50" charset="-128"/>
              </a:rPr>
              <a:t>▶ </a:t>
            </a:r>
            <a:r>
              <a:rPr lang="en-US" altLang="ja-JP" sz="2800" dirty="0">
                <a:latin typeface="Meiryo UI" panose="020B0604030504040204" pitchFamily="50" charset="-128"/>
                <a:ea typeface="Meiryo UI" panose="020B0604030504040204" pitchFamily="50" charset="-128"/>
              </a:rPr>
              <a:t>2020</a:t>
            </a:r>
            <a:r>
              <a:rPr lang="ja-JP" altLang="en-US" sz="2800" dirty="0">
                <a:latin typeface="Meiryo UI" panose="020B0604030504040204" pitchFamily="50" charset="-128"/>
                <a:ea typeface="Meiryo UI" panose="020B0604030504040204" pitchFamily="50" charset="-128"/>
              </a:rPr>
              <a:t>年　</a:t>
            </a:r>
            <a:r>
              <a:rPr lang="en-US" altLang="ja-JP" sz="2800" dirty="0">
                <a:latin typeface="Meiryo UI" panose="020B0604030504040204" pitchFamily="50" charset="-128"/>
                <a:ea typeface="Meiryo UI" panose="020B0604030504040204" pitchFamily="50" charset="-128"/>
              </a:rPr>
              <a:t>45</a:t>
            </a:r>
            <a:r>
              <a:rPr lang="ja-JP" altLang="en-US" sz="2800" dirty="0">
                <a:latin typeface="Meiryo UI" panose="020B0604030504040204" pitchFamily="50" charset="-128"/>
                <a:ea typeface="Meiryo UI" panose="020B0604030504040204" pitchFamily="50" charset="-128"/>
              </a:rPr>
              <a:t>周年を迎える</a:t>
            </a:r>
            <a:endParaRPr lang="en-US" altLang="ja-JP" sz="2800" dirty="0">
              <a:latin typeface="Meiryo UI" panose="020B0604030504040204" pitchFamily="50" charset="-128"/>
              <a:ea typeface="Meiryo UI" panose="020B0604030504040204" pitchFamily="50" charset="-128"/>
            </a:endParaRPr>
          </a:p>
          <a:p>
            <a:pPr marL="0" indent="0">
              <a:buNone/>
            </a:pPr>
            <a:r>
              <a:rPr lang="ja-JP" altLang="en-US" sz="2800" dirty="0">
                <a:solidFill>
                  <a:srgbClr val="33CC33"/>
                </a:solidFill>
                <a:latin typeface="Meiryo UI" panose="020B0604030504040204" pitchFamily="50" charset="-128"/>
                <a:ea typeface="Meiryo UI" panose="020B0604030504040204" pitchFamily="50" charset="-128"/>
              </a:rPr>
              <a:t>▶ </a:t>
            </a:r>
            <a:r>
              <a:rPr lang="en-US" altLang="ja-JP" sz="2800" dirty="0">
                <a:latin typeface="Meiryo UI" panose="020B0604030504040204" pitchFamily="50" charset="-128"/>
                <a:ea typeface="Meiryo UI" panose="020B0604030504040204" pitchFamily="50" charset="-128"/>
              </a:rPr>
              <a:t>2025</a:t>
            </a:r>
            <a:r>
              <a:rPr lang="ja-JP" altLang="en-US" sz="2800" dirty="0">
                <a:latin typeface="Meiryo UI" panose="020B0604030504040204" pitchFamily="50" charset="-128"/>
                <a:ea typeface="Meiryo UI" panose="020B0604030504040204" pitchFamily="50" charset="-128"/>
              </a:rPr>
              <a:t>年　</a:t>
            </a:r>
            <a:r>
              <a:rPr lang="en-US" altLang="ja-JP" sz="2800" dirty="0">
                <a:latin typeface="Meiryo UI" panose="020B0604030504040204" pitchFamily="50" charset="-128"/>
                <a:ea typeface="Meiryo UI" panose="020B0604030504040204" pitchFamily="50" charset="-128"/>
              </a:rPr>
              <a:t>50</a:t>
            </a:r>
            <a:r>
              <a:rPr lang="ja-JP" altLang="en-US" sz="2800" dirty="0">
                <a:latin typeface="Meiryo UI" panose="020B0604030504040204" pitchFamily="50" charset="-128"/>
                <a:ea typeface="Meiryo UI" panose="020B0604030504040204" pitchFamily="50" charset="-128"/>
              </a:rPr>
              <a:t>周年記念集会</a:t>
            </a:r>
            <a:endParaRPr lang="en-US" altLang="ja-JP" sz="2800" dirty="0">
              <a:latin typeface="Meiryo UI" panose="020B0604030504040204" pitchFamily="50" charset="-128"/>
              <a:ea typeface="Meiryo UI" panose="020B0604030504040204" pitchFamily="50" charset="-128"/>
            </a:endParaRPr>
          </a:p>
          <a:p>
            <a:pPr marL="0" indent="0">
              <a:buNone/>
            </a:pPr>
            <a:endParaRPr lang="en-US" altLang="ja-JP" sz="28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8F886943-4EE9-40E3-A940-43F3B00FDBD5}"/>
              </a:ext>
            </a:extLst>
          </p:cNvPr>
          <p:cNvSpPr txBox="1"/>
          <p:nvPr/>
        </p:nvSpPr>
        <p:spPr>
          <a:xfrm>
            <a:off x="2164703" y="6013409"/>
            <a:ext cx="6979297" cy="523220"/>
          </a:xfrm>
          <a:prstGeom prst="rect">
            <a:avLst/>
          </a:prstGeom>
          <a:noFill/>
        </p:spPr>
        <p:txBody>
          <a:bodyPr wrap="square" rtlCol="0">
            <a:spAutoFit/>
          </a:bodyPr>
          <a:lstStyle/>
          <a:p>
            <a:r>
              <a:rPr lang="ja-JP" altLang="en-US" sz="2800" b="1" dirty="0"/>
              <a:t>　</a:t>
            </a:r>
            <a:endParaRPr lang="ja-JP" altLang="en-US" sz="2400" b="1" dirty="0">
              <a:solidFill>
                <a:srgbClr val="FF0000"/>
              </a:solidFill>
            </a:endParaRPr>
          </a:p>
        </p:txBody>
      </p:sp>
      <p:sp>
        <p:nvSpPr>
          <p:cNvPr id="2" name="スライド番号プレースホルダー 1">
            <a:extLst>
              <a:ext uri="{FF2B5EF4-FFF2-40B4-BE49-F238E27FC236}">
                <a16:creationId xmlns:a16="http://schemas.microsoft.com/office/drawing/2014/main" id="{DA2BDC25-B5EF-4302-B0AD-39FE490B3E78}"/>
              </a:ext>
            </a:extLst>
          </p:cNvPr>
          <p:cNvSpPr>
            <a:spLocks noGrp="1"/>
          </p:cNvSpPr>
          <p:nvPr>
            <p:ph type="sldNum" sz="quarter" idx="12"/>
          </p:nvPr>
        </p:nvSpPr>
        <p:spPr/>
        <p:txBody>
          <a:bodyPr/>
          <a:lstStyle/>
          <a:p>
            <a:pPr>
              <a:defRPr/>
            </a:pPr>
            <a:fld id="{5B9A83FC-45C5-4AE5-85F3-CC9F305182B9}" type="slidenum">
              <a:rPr lang="en-US" altLang="ja-JP" sz="1600" smtClean="0"/>
              <a:pPr>
                <a:defRPr/>
              </a:pPr>
              <a:t>15</a:t>
            </a:fld>
            <a:endParaRPr lang="en-US" altLang="ja-JP" sz="1600" dirty="0"/>
          </a:p>
        </p:txBody>
      </p:sp>
      <p:pic>
        <p:nvPicPr>
          <p:cNvPr id="5" name="図 4" descr="グラフィカル ユーザー インターフェイス が含まれている画像&#10;&#10;AI 生成コンテンツは誤りを含む可能性があります。">
            <a:extLst>
              <a:ext uri="{FF2B5EF4-FFF2-40B4-BE49-F238E27FC236}">
                <a16:creationId xmlns:a16="http://schemas.microsoft.com/office/drawing/2014/main" id="{07BD031D-EC4F-6F10-188C-D85FB01F5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8222" y="3490436"/>
            <a:ext cx="1962150" cy="2781300"/>
          </a:xfrm>
          <a:prstGeom prst="rect">
            <a:avLst/>
          </a:prstGeom>
        </p:spPr>
      </p:pic>
    </p:spTree>
    <p:extLst>
      <p:ext uri="{BB962C8B-B14F-4D97-AF65-F5344CB8AC3E}">
        <p14:creationId xmlns:p14="http://schemas.microsoft.com/office/powerpoint/2010/main" val="101937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401216" y="102151"/>
            <a:ext cx="8341567" cy="612000"/>
          </a:xfrm>
          <a:solidFill>
            <a:schemeClr val="accent1"/>
          </a:solidFill>
        </p:spPr>
        <p:txBody>
          <a:bodyPr anchor="b"/>
          <a:lstStyle/>
          <a:p>
            <a:pPr algn="ctr"/>
            <a:r>
              <a:rPr lang="ja-JP" altLang="en-US" b="1" dirty="0">
                <a:solidFill>
                  <a:schemeClr val="bg1"/>
                </a:solidFill>
                <a:latin typeface="+mn-ea"/>
                <a:ea typeface="+mn-ea"/>
              </a:rPr>
              <a:t>メンバーシップサーベイ</a:t>
            </a:r>
            <a:r>
              <a:rPr lang="en-US" altLang="ja-JP" b="1" dirty="0">
                <a:solidFill>
                  <a:schemeClr val="bg1"/>
                </a:solidFill>
                <a:latin typeface="+mn-ea"/>
                <a:ea typeface="+mn-ea"/>
              </a:rPr>
              <a:t>2022</a:t>
            </a:r>
            <a:endParaRPr lang="ja-JP" altLang="en-US" b="1" dirty="0">
              <a:solidFill>
                <a:schemeClr val="bg1"/>
              </a:solidFill>
            </a:endParaRPr>
          </a:p>
        </p:txBody>
      </p:sp>
      <p:sp>
        <p:nvSpPr>
          <p:cNvPr id="2" name="スライド番号プレースホルダー 1">
            <a:extLst>
              <a:ext uri="{FF2B5EF4-FFF2-40B4-BE49-F238E27FC236}">
                <a16:creationId xmlns:a16="http://schemas.microsoft.com/office/drawing/2014/main" id="{912A3D10-33D6-42EF-B398-730B251DB07A}"/>
              </a:ext>
            </a:extLst>
          </p:cNvPr>
          <p:cNvSpPr>
            <a:spLocks noGrp="1"/>
          </p:cNvSpPr>
          <p:nvPr>
            <p:ph type="sldNum" sz="quarter" idx="12"/>
          </p:nvPr>
        </p:nvSpPr>
        <p:spPr/>
        <p:txBody>
          <a:bodyPr/>
          <a:lstStyle/>
          <a:p>
            <a:pPr>
              <a:defRPr/>
            </a:pPr>
            <a:fld id="{5B9A83FC-45C5-4AE5-85F3-CC9F305182B9}" type="slidenum">
              <a:rPr lang="en-US" altLang="ja-JP" sz="1600" smtClean="0"/>
              <a:pPr>
                <a:defRPr/>
              </a:pPr>
              <a:t>16</a:t>
            </a:fld>
            <a:endParaRPr lang="en-US" altLang="ja-JP" sz="1600" dirty="0"/>
          </a:p>
        </p:txBody>
      </p:sp>
      <p:pic>
        <p:nvPicPr>
          <p:cNvPr id="7" name="図 6">
            <a:extLst>
              <a:ext uri="{FF2B5EF4-FFF2-40B4-BE49-F238E27FC236}">
                <a16:creationId xmlns:a16="http://schemas.microsoft.com/office/drawing/2014/main" id="{A92B2DE2-0966-AE23-1CAC-6DEB7269923D}"/>
              </a:ext>
            </a:extLst>
          </p:cNvPr>
          <p:cNvPicPr>
            <a:picLocks noChangeAspect="1"/>
          </p:cNvPicPr>
          <p:nvPr/>
        </p:nvPicPr>
        <p:blipFill>
          <a:blip r:embed="rId3"/>
          <a:stretch>
            <a:fillRect/>
          </a:stretch>
        </p:blipFill>
        <p:spPr>
          <a:xfrm>
            <a:off x="401216" y="1111347"/>
            <a:ext cx="8341567" cy="5064369"/>
          </a:xfrm>
          <a:prstGeom prst="rect">
            <a:avLst/>
          </a:prstGeom>
        </p:spPr>
      </p:pic>
    </p:spTree>
    <p:extLst>
      <p:ext uri="{BB962C8B-B14F-4D97-AF65-F5344CB8AC3E}">
        <p14:creationId xmlns:p14="http://schemas.microsoft.com/office/powerpoint/2010/main" val="2123386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86612" y="158137"/>
            <a:ext cx="8761445" cy="612000"/>
          </a:xfrm>
          <a:solidFill>
            <a:schemeClr val="accent1"/>
          </a:solidFill>
        </p:spPr>
        <p:txBody>
          <a:bodyPr/>
          <a:lstStyle/>
          <a:p>
            <a:pPr algn="ctr"/>
            <a:r>
              <a:rPr lang="ja-JP" altLang="en-US" b="1" dirty="0">
                <a:solidFill>
                  <a:schemeClr val="bg1"/>
                </a:solidFill>
                <a:latin typeface="+mn-ea"/>
                <a:ea typeface="+mn-ea"/>
              </a:rPr>
              <a:t>メンバーシップサーベイ</a:t>
            </a:r>
            <a:r>
              <a:rPr lang="en-US" altLang="ja-JP" b="1" dirty="0">
                <a:solidFill>
                  <a:schemeClr val="bg1"/>
                </a:solidFill>
                <a:latin typeface="+mn-ea"/>
                <a:ea typeface="+mn-ea"/>
              </a:rPr>
              <a:t>2022</a:t>
            </a:r>
            <a:endParaRPr lang="ja-JP" altLang="en-US" b="1" dirty="0">
              <a:solidFill>
                <a:schemeClr val="bg1"/>
              </a:solidFill>
            </a:endParaRPr>
          </a:p>
        </p:txBody>
      </p:sp>
      <p:sp>
        <p:nvSpPr>
          <p:cNvPr id="2" name="スライド番号プレースホルダー 1">
            <a:extLst>
              <a:ext uri="{FF2B5EF4-FFF2-40B4-BE49-F238E27FC236}">
                <a16:creationId xmlns:a16="http://schemas.microsoft.com/office/drawing/2014/main" id="{86672B8B-B327-4101-A4D8-E8728F610FA4}"/>
              </a:ext>
            </a:extLst>
          </p:cNvPr>
          <p:cNvSpPr>
            <a:spLocks noGrp="1"/>
          </p:cNvSpPr>
          <p:nvPr>
            <p:ph type="sldNum" sz="quarter" idx="12"/>
          </p:nvPr>
        </p:nvSpPr>
        <p:spPr/>
        <p:txBody>
          <a:bodyPr/>
          <a:lstStyle/>
          <a:p>
            <a:pPr>
              <a:defRPr/>
            </a:pPr>
            <a:fld id="{5B9A83FC-45C5-4AE5-85F3-CC9F305182B9}" type="slidenum">
              <a:rPr lang="en-US" altLang="ja-JP" sz="1600" smtClean="0"/>
              <a:pPr>
                <a:defRPr/>
              </a:pPr>
              <a:t>17</a:t>
            </a:fld>
            <a:endParaRPr lang="en-US" altLang="ja-JP" sz="1600" dirty="0"/>
          </a:p>
        </p:txBody>
      </p:sp>
      <p:pic>
        <p:nvPicPr>
          <p:cNvPr id="6" name="図 5">
            <a:extLst>
              <a:ext uri="{FF2B5EF4-FFF2-40B4-BE49-F238E27FC236}">
                <a16:creationId xmlns:a16="http://schemas.microsoft.com/office/drawing/2014/main" id="{5CCE730C-E3A5-FCD0-886C-91990ADA9F88}"/>
              </a:ext>
            </a:extLst>
          </p:cNvPr>
          <p:cNvPicPr>
            <a:picLocks noChangeAspect="1"/>
          </p:cNvPicPr>
          <p:nvPr/>
        </p:nvPicPr>
        <p:blipFill>
          <a:blip r:embed="rId3"/>
          <a:stretch>
            <a:fillRect/>
          </a:stretch>
        </p:blipFill>
        <p:spPr>
          <a:xfrm>
            <a:off x="379828" y="1094090"/>
            <a:ext cx="8426547" cy="5262260"/>
          </a:xfrm>
          <a:prstGeom prst="rect">
            <a:avLst/>
          </a:prstGeom>
        </p:spPr>
      </p:pic>
    </p:spTree>
    <p:extLst>
      <p:ext uri="{BB962C8B-B14F-4D97-AF65-F5344CB8AC3E}">
        <p14:creationId xmlns:p14="http://schemas.microsoft.com/office/powerpoint/2010/main" val="3628318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49290" y="102151"/>
            <a:ext cx="8873412" cy="612000"/>
          </a:xfrm>
          <a:solidFill>
            <a:schemeClr val="accent1"/>
          </a:solidFill>
        </p:spPr>
        <p:txBody>
          <a:bodyPr/>
          <a:lstStyle/>
          <a:p>
            <a:pPr algn="ctr"/>
            <a:r>
              <a:rPr lang="ja-JP" altLang="en-US" b="1" dirty="0">
                <a:solidFill>
                  <a:schemeClr val="bg1"/>
                </a:solidFill>
                <a:latin typeface="+mn-ea"/>
                <a:ea typeface="+mn-ea"/>
              </a:rPr>
              <a:t>メンバーシップサーベイ</a:t>
            </a:r>
            <a:r>
              <a:rPr lang="en-US" altLang="ja-JP" b="1" dirty="0">
                <a:solidFill>
                  <a:schemeClr val="bg1"/>
                </a:solidFill>
                <a:latin typeface="+mn-ea"/>
                <a:ea typeface="+mn-ea"/>
              </a:rPr>
              <a:t>2022</a:t>
            </a:r>
            <a:endParaRPr lang="ja-JP" altLang="en-US" b="1" dirty="0">
              <a:solidFill>
                <a:schemeClr val="bg1"/>
              </a:solidFill>
            </a:endParaRPr>
          </a:p>
        </p:txBody>
      </p:sp>
      <p:sp>
        <p:nvSpPr>
          <p:cNvPr id="2" name="スライド番号プレースホルダー 1">
            <a:extLst>
              <a:ext uri="{FF2B5EF4-FFF2-40B4-BE49-F238E27FC236}">
                <a16:creationId xmlns:a16="http://schemas.microsoft.com/office/drawing/2014/main" id="{5330C3EE-6E60-4582-B1ED-7B1C8124E168}"/>
              </a:ext>
            </a:extLst>
          </p:cNvPr>
          <p:cNvSpPr>
            <a:spLocks noGrp="1"/>
          </p:cNvSpPr>
          <p:nvPr>
            <p:ph type="sldNum" sz="quarter" idx="12"/>
          </p:nvPr>
        </p:nvSpPr>
        <p:spPr>
          <a:xfrm>
            <a:off x="6536608" y="6306745"/>
            <a:ext cx="2057400" cy="365125"/>
          </a:xfrm>
        </p:spPr>
        <p:txBody>
          <a:bodyPr/>
          <a:lstStyle/>
          <a:p>
            <a:pPr>
              <a:defRPr/>
            </a:pPr>
            <a:fld id="{5B9A83FC-45C5-4AE5-85F3-CC9F305182B9}" type="slidenum">
              <a:rPr lang="en-US" altLang="ja-JP" sz="1600" smtClean="0"/>
              <a:pPr>
                <a:defRPr/>
              </a:pPr>
              <a:t>18</a:t>
            </a:fld>
            <a:endParaRPr lang="en-US" altLang="ja-JP" sz="1600" dirty="0"/>
          </a:p>
        </p:txBody>
      </p:sp>
      <p:pic>
        <p:nvPicPr>
          <p:cNvPr id="6" name="図 5">
            <a:extLst>
              <a:ext uri="{FF2B5EF4-FFF2-40B4-BE49-F238E27FC236}">
                <a16:creationId xmlns:a16="http://schemas.microsoft.com/office/drawing/2014/main" id="{417898AA-713E-D3C8-1469-B063BAFB5E6A}"/>
              </a:ext>
            </a:extLst>
          </p:cNvPr>
          <p:cNvPicPr>
            <a:picLocks noChangeAspect="1"/>
          </p:cNvPicPr>
          <p:nvPr/>
        </p:nvPicPr>
        <p:blipFill>
          <a:blip r:embed="rId3"/>
          <a:stretch>
            <a:fillRect/>
          </a:stretch>
        </p:blipFill>
        <p:spPr>
          <a:xfrm>
            <a:off x="323556" y="1125416"/>
            <a:ext cx="8496887" cy="5181330"/>
          </a:xfrm>
          <a:prstGeom prst="rect">
            <a:avLst/>
          </a:prstGeom>
        </p:spPr>
      </p:pic>
    </p:spTree>
    <p:extLst>
      <p:ext uri="{BB962C8B-B14F-4D97-AF65-F5344CB8AC3E}">
        <p14:creationId xmlns:p14="http://schemas.microsoft.com/office/powerpoint/2010/main" val="1553773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58620" y="139475"/>
            <a:ext cx="8854751" cy="612000"/>
          </a:xfrm>
          <a:solidFill>
            <a:schemeClr val="accent1"/>
          </a:solidFill>
        </p:spPr>
        <p:txBody>
          <a:bodyPr/>
          <a:lstStyle/>
          <a:p>
            <a:pPr algn="ctr"/>
            <a:r>
              <a:rPr lang="ja-JP" altLang="en-US" b="1" dirty="0">
                <a:solidFill>
                  <a:schemeClr val="bg1"/>
                </a:solidFill>
                <a:latin typeface="+mn-ea"/>
                <a:ea typeface="+mn-ea"/>
              </a:rPr>
              <a:t>メンバーシップサーベイ</a:t>
            </a:r>
            <a:r>
              <a:rPr lang="en-US" altLang="ja-JP" b="1" dirty="0">
                <a:solidFill>
                  <a:schemeClr val="bg1"/>
                </a:solidFill>
                <a:latin typeface="+mn-ea"/>
                <a:ea typeface="+mn-ea"/>
              </a:rPr>
              <a:t>2022</a:t>
            </a:r>
            <a:endParaRPr lang="ja-JP" altLang="en-US" b="1" dirty="0">
              <a:solidFill>
                <a:schemeClr val="bg1"/>
              </a:solidFill>
            </a:endParaRPr>
          </a:p>
        </p:txBody>
      </p:sp>
      <p:sp>
        <p:nvSpPr>
          <p:cNvPr id="2" name="スライド番号プレースホルダー 1">
            <a:extLst>
              <a:ext uri="{FF2B5EF4-FFF2-40B4-BE49-F238E27FC236}">
                <a16:creationId xmlns:a16="http://schemas.microsoft.com/office/drawing/2014/main" id="{C5B62E3D-80CD-4396-8921-67B4E9535888}"/>
              </a:ext>
            </a:extLst>
          </p:cNvPr>
          <p:cNvSpPr>
            <a:spLocks noGrp="1"/>
          </p:cNvSpPr>
          <p:nvPr>
            <p:ph type="sldNum" sz="quarter" idx="12"/>
          </p:nvPr>
        </p:nvSpPr>
        <p:spPr/>
        <p:txBody>
          <a:bodyPr/>
          <a:lstStyle/>
          <a:p>
            <a:pPr>
              <a:defRPr/>
            </a:pPr>
            <a:fld id="{5B9A83FC-45C5-4AE5-85F3-CC9F305182B9}" type="slidenum">
              <a:rPr lang="en-US" altLang="ja-JP" sz="1600" smtClean="0"/>
              <a:pPr>
                <a:defRPr/>
              </a:pPr>
              <a:t>19</a:t>
            </a:fld>
            <a:endParaRPr lang="en-US" altLang="ja-JP" sz="1600" dirty="0"/>
          </a:p>
        </p:txBody>
      </p:sp>
      <p:pic>
        <p:nvPicPr>
          <p:cNvPr id="11" name="図 10">
            <a:extLst>
              <a:ext uri="{FF2B5EF4-FFF2-40B4-BE49-F238E27FC236}">
                <a16:creationId xmlns:a16="http://schemas.microsoft.com/office/drawing/2014/main" id="{B147002F-5C7D-DC47-98CD-F6A48FA84D49}"/>
              </a:ext>
            </a:extLst>
          </p:cNvPr>
          <p:cNvPicPr>
            <a:picLocks noChangeAspect="1"/>
          </p:cNvPicPr>
          <p:nvPr/>
        </p:nvPicPr>
        <p:blipFill>
          <a:blip r:embed="rId3"/>
          <a:stretch>
            <a:fillRect/>
          </a:stretch>
        </p:blipFill>
        <p:spPr>
          <a:xfrm>
            <a:off x="314764" y="1102475"/>
            <a:ext cx="8097715" cy="5253875"/>
          </a:xfrm>
          <a:prstGeom prst="rect">
            <a:avLst/>
          </a:prstGeom>
        </p:spPr>
      </p:pic>
    </p:spTree>
    <p:extLst>
      <p:ext uri="{BB962C8B-B14F-4D97-AF65-F5344CB8AC3E}">
        <p14:creationId xmlns:p14="http://schemas.microsoft.com/office/powerpoint/2010/main" val="1232060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Rectangle 71">
            <a:extLst>
              <a:ext uri="{FF2B5EF4-FFF2-40B4-BE49-F238E27FC236}">
                <a16:creationId xmlns:a16="http://schemas.microsoft.com/office/drawing/2014/main" id="{FEF4E260-B79D-41D8-90EB-C84807CD7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358775" y="476250"/>
            <a:ext cx="5408613" cy="592137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3078" name="Straight Connector 73">
            <a:extLst>
              <a:ext uri="{FF2B5EF4-FFF2-40B4-BE49-F238E27FC236}">
                <a16:creationId xmlns:a16="http://schemas.microsoft.com/office/drawing/2014/main" id="{0686AD50-C6DC-4D98-A467-9AC1F3C2D8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nvCxnSpPr>
        <p:spPr>
          <a:xfrm>
            <a:off x="2422525" y="4424363"/>
            <a:ext cx="27432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079" name="Rectangle 75">
            <a:extLst>
              <a:ext uri="{FF2B5EF4-FFF2-40B4-BE49-F238E27FC236}">
                <a16:creationId xmlns:a16="http://schemas.microsoft.com/office/drawing/2014/main" id="{241208F6-8B1C-4098-9388-150BC8E44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5888038" y="476250"/>
            <a:ext cx="2898775" cy="5921375"/>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01" name="テキスト ボックス 1">
            <a:extLst>
              <a:ext uri="{FF2B5EF4-FFF2-40B4-BE49-F238E27FC236}">
                <a16:creationId xmlns:a16="http://schemas.microsoft.com/office/drawing/2014/main" id="{99A0EB3D-B768-41CB-9524-9B58ABBEC028}"/>
              </a:ext>
            </a:extLst>
          </p:cNvPr>
          <p:cNvSpPr txBox="1">
            <a:spLocks noChangeArrowheads="1"/>
          </p:cNvSpPr>
          <p:nvPr/>
        </p:nvSpPr>
        <p:spPr bwMode="auto">
          <a:xfrm>
            <a:off x="5767388" y="5166714"/>
            <a:ext cx="3017837"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メイリオ" panose="020B0604030504040204" pitchFamily="50" charset="-128"/>
              </a:defRPr>
            </a:lvl1pPr>
            <a:lvl2pPr marL="742950" indent="-285750">
              <a:defRPr kumimoji="1">
                <a:solidFill>
                  <a:schemeClr val="tx1"/>
                </a:solidFill>
                <a:latin typeface="Calibri" panose="020F0502020204030204" pitchFamily="34" charset="0"/>
                <a:ea typeface="メイリオ" panose="020B0604030504040204" pitchFamily="50" charset="-128"/>
              </a:defRPr>
            </a:lvl2pPr>
            <a:lvl3pPr marL="1143000" indent="-228600">
              <a:defRPr kumimoji="1">
                <a:solidFill>
                  <a:schemeClr val="tx1"/>
                </a:solidFill>
                <a:latin typeface="Calibri" panose="020F0502020204030204" pitchFamily="34" charset="0"/>
                <a:ea typeface="メイリオ" panose="020B0604030504040204" pitchFamily="50" charset="-128"/>
              </a:defRPr>
            </a:lvl3pPr>
            <a:lvl4pPr marL="1600200" indent="-228600">
              <a:defRPr kumimoji="1">
                <a:solidFill>
                  <a:schemeClr val="tx1"/>
                </a:solidFill>
                <a:latin typeface="Calibri" panose="020F0502020204030204" pitchFamily="34" charset="0"/>
                <a:ea typeface="メイリオ" panose="020B0604030504040204" pitchFamily="50" charset="-128"/>
              </a:defRPr>
            </a:lvl4pPr>
            <a:lvl5pPr marL="2057400" indent="-228600">
              <a:defRPr kumimoji="1">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9pPr>
          </a:lstStyle>
          <a:p>
            <a:pPr algn="r" eaLnBrk="1" hangingPunct="1"/>
            <a:r>
              <a:rPr lang="en-US" altLang="ja-JP" b="1" dirty="0">
                <a:latin typeface="BIZ UDPゴシック" panose="020B0400000000000000" pitchFamily="50" charset="-128"/>
                <a:ea typeface="BIZ UDPゴシック" panose="020B0400000000000000" pitchFamily="50" charset="-128"/>
              </a:rPr>
              <a:t>2021</a:t>
            </a:r>
            <a:r>
              <a:rPr lang="ja-JP" altLang="en-US" b="1" dirty="0">
                <a:latin typeface="BIZ UDPゴシック" panose="020B0400000000000000" pitchFamily="50" charset="-128"/>
                <a:ea typeface="BIZ UDPゴシック" panose="020B0400000000000000" pitchFamily="50" charset="-128"/>
              </a:rPr>
              <a:t>年</a:t>
            </a:r>
            <a:r>
              <a:rPr lang="en-US" altLang="ja-JP" b="1" dirty="0">
                <a:latin typeface="BIZ UDPゴシック" panose="020B0400000000000000" pitchFamily="50" charset="-128"/>
                <a:ea typeface="BIZ UDPゴシック" panose="020B0400000000000000" pitchFamily="50" charset="-128"/>
              </a:rPr>
              <a:t>10</a:t>
            </a:r>
            <a:r>
              <a:rPr lang="ja-JP" altLang="en-US" b="1" dirty="0">
                <a:latin typeface="BIZ UDPゴシック" panose="020B0400000000000000" pitchFamily="50" charset="-128"/>
                <a:ea typeface="BIZ UDPゴシック" panose="020B0400000000000000" pitchFamily="50" charset="-128"/>
              </a:rPr>
              <a:t>月</a:t>
            </a:r>
            <a:endParaRPr lang="en-US" altLang="ja-JP" b="1" dirty="0">
              <a:latin typeface="BIZ UDPゴシック" panose="020B0400000000000000" pitchFamily="50" charset="-128"/>
              <a:ea typeface="BIZ UDPゴシック" panose="020B0400000000000000" pitchFamily="50" charset="-128"/>
            </a:endParaRPr>
          </a:p>
          <a:p>
            <a:pPr algn="r" eaLnBrk="1" hangingPunct="1"/>
            <a:r>
              <a:rPr lang="ja-JP" altLang="en-US" sz="2400" b="1" dirty="0">
                <a:latin typeface="+mn-ea"/>
                <a:ea typeface="+mn-ea"/>
              </a:rPr>
              <a:t>ＡＡ</a:t>
            </a:r>
            <a:r>
              <a:rPr lang="ja-JP" altLang="en-US" sz="2400" b="1" dirty="0"/>
              <a:t>日本常任理事会</a:t>
            </a:r>
            <a:endParaRPr lang="en-US" altLang="ja-JP" sz="2400" b="1" dirty="0"/>
          </a:p>
          <a:p>
            <a:pPr algn="r" eaLnBrk="1" hangingPunct="1"/>
            <a:r>
              <a:rPr lang="ja-JP" altLang="en-US" sz="2000" dirty="0"/>
              <a:t>　　　　　</a:t>
            </a:r>
          </a:p>
        </p:txBody>
      </p:sp>
      <p:sp>
        <p:nvSpPr>
          <p:cNvPr id="4102" name="Rectangle 3">
            <a:extLst>
              <a:ext uri="{FF2B5EF4-FFF2-40B4-BE49-F238E27FC236}">
                <a16:creationId xmlns:a16="http://schemas.microsoft.com/office/drawing/2014/main" id="{93793461-E3EB-4037-9942-21AE9BF0F15F}"/>
              </a:ext>
            </a:extLst>
          </p:cNvPr>
          <p:cNvSpPr txBox="1">
            <a:spLocks noChangeArrowheads="1"/>
          </p:cNvSpPr>
          <p:nvPr/>
        </p:nvSpPr>
        <p:spPr bwMode="auto">
          <a:xfrm>
            <a:off x="1691641" y="4638318"/>
            <a:ext cx="4076542" cy="115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メイリオ" panose="020B0604030504040204" pitchFamily="50" charset="-128"/>
              </a:defRPr>
            </a:lvl1pPr>
            <a:lvl2pPr marL="342900" indent="-171450" defTabSz="68580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メイリオ" panose="020B0604030504040204" pitchFamily="50" charset="-128"/>
              </a:defRPr>
            </a:lvl2pPr>
            <a:lvl3pPr marL="685800" indent="-171450" defTabSz="6858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メイリオ" panose="020B0604030504040204" pitchFamily="50" charset="-128"/>
              </a:defRPr>
            </a:lvl3pPr>
            <a:lvl4pPr marL="1028700" indent="-171450" defTabSz="6858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メイリオ" panose="020B0604030504040204" pitchFamily="50" charset="-128"/>
              </a:defRPr>
            </a:lvl4pPr>
            <a:lvl5pPr marL="1371600" indent="-171450" defTabSz="6858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メイリオ" panose="020B0604030504040204" pitchFamily="50" charset="-128"/>
              </a:defRPr>
            </a:lvl5pPr>
            <a:lvl6pPr marL="1828800" indent="-17145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メイリオ" panose="020B0604030504040204" pitchFamily="50" charset="-128"/>
              </a:defRPr>
            </a:lvl6pPr>
            <a:lvl7pPr marL="2286000" indent="-17145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メイリオ" panose="020B0604030504040204" pitchFamily="50" charset="-128"/>
              </a:defRPr>
            </a:lvl7pPr>
            <a:lvl8pPr marL="2743200" indent="-17145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メイリオ" panose="020B0604030504040204" pitchFamily="50" charset="-128"/>
              </a:defRPr>
            </a:lvl8pPr>
            <a:lvl9pPr marL="3200400" indent="-17145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メイリオ" panose="020B0604030504040204" pitchFamily="50" charset="-128"/>
              </a:defRPr>
            </a:lvl9pPr>
          </a:lstStyle>
          <a:p>
            <a:pPr eaLnBrk="1" hangingPunct="1">
              <a:buFont typeface="Arial" panose="020B0604020202020204" pitchFamily="34" charset="0"/>
              <a:buNone/>
            </a:pPr>
            <a:endParaRPr lang="en-US" altLang="ja-JP" sz="1800" b="1" dirty="0">
              <a:solidFill>
                <a:schemeClr val="bg1"/>
              </a:solidFill>
              <a:latin typeface="+mn-ea"/>
              <a:ea typeface="+mn-ea"/>
            </a:endParaRPr>
          </a:p>
        </p:txBody>
      </p:sp>
      <p:sp>
        <p:nvSpPr>
          <p:cNvPr id="9" name="Rectangle 2">
            <a:extLst>
              <a:ext uri="{FF2B5EF4-FFF2-40B4-BE49-F238E27FC236}">
                <a16:creationId xmlns:a16="http://schemas.microsoft.com/office/drawing/2014/main" id="{AB117915-0CBD-4A71-91D2-57CE4AD4378E}"/>
              </a:ext>
            </a:extLst>
          </p:cNvPr>
          <p:cNvSpPr txBox="1">
            <a:spLocks noChangeArrowheads="1"/>
          </p:cNvSpPr>
          <p:nvPr/>
        </p:nvSpPr>
        <p:spPr bwMode="auto">
          <a:xfrm>
            <a:off x="524346" y="660221"/>
            <a:ext cx="5157998" cy="220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lgn="ctr" defTabSz="685800" rtl="0" eaLnBrk="0" fontAlgn="base" hangingPunct="0">
              <a:lnSpc>
                <a:spcPct val="90000"/>
              </a:lnSpc>
              <a:spcBef>
                <a:spcPct val="0"/>
              </a:spcBef>
              <a:spcAft>
                <a:spcPct val="0"/>
              </a:spcAft>
              <a:defRPr kumimoji="1"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9pPr>
          </a:lstStyle>
          <a:p>
            <a:pPr algn="l" eaLnBrk="1" fontAlgn="auto" hangingPunct="1">
              <a:lnSpc>
                <a:spcPct val="120000"/>
              </a:lnSpc>
              <a:spcAft>
                <a:spcPts val="0"/>
              </a:spcAft>
              <a:defRPr/>
            </a:pPr>
            <a:r>
              <a:rPr lang="ja-JP" altLang="en-US" sz="4000" b="1" cap="all" dirty="0">
                <a:solidFill>
                  <a:srgbClr val="FFFFFF"/>
                </a:solidFill>
                <a:latin typeface="Meiryo UI" panose="020B0604030504040204" pitchFamily="50" charset="-128"/>
                <a:ea typeface="Meiryo UI" panose="020B0604030504040204" pitchFamily="50" charset="-128"/>
              </a:rPr>
              <a:t>広報用パワーポイント</a:t>
            </a:r>
          </a:p>
          <a:p>
            <a:pPr algn="l" eaLnBrk="1" fontAlgn="auto" hangingPunct="1">
              <a:lnSpc>
                <a:spcPct val="120000"/>
              </a:lnSpc>
              <a:spcAft>
                <a:spcPts val="0"/>
              </a:spcAft>
              <a:defRPr/>
            </a:pPr>
            <a:r>
              <a:rPr lang="ja-JP" altLang="en-US" sz="4000" b="1" cap="all" dirty="0">
                <a:solidFill>
                  <a:srgbClr val="FFFFFF"/>
                </a:solidFill>
                <a:latin typeface="Meiryo UI" panose="020B0604030504040204" pitchFamily="50" charset="-128"/>
                <a:ea typeface="Meiryo UI" panose="020B0604030504040204" pitchFamily="50" charset="-128"/>
              </a:rPr>
              <a:t>「ＡＡの概要について」</a:t>
            </a:r>
            <a:endParaRPr lang="en-US" altLang="ja-JP" sz="4000" b="1" cap="all" dirty="0">
              <a:solidFill>
                <a:srgbClr val="FFFFFF"/>
              </a:solidFill>
              <a:latin typeface="Meiryo UI" panose="020B0604030504040204" pitchFamily="50" charset="-128"/>
              <a:ea typeface="Meiryo UI" panose="020B0604030504040204" pitchFamily="50" charset="-128"/>
            </a:endParaRPr>
          </a:p>
          <a:p>
            <a:pPr algn="l" eaLnBrk="1" fontAlgn="auto" hangingPunct="1">
              <a:lnSpc>
                <a:spcPct val="120000"/>
              </a:lnSpc>
              <a:spcAft>
                <a:spcPts val="0"/>
              </a:spcAft>
              <a:defRPr/>
            </a:pPr>
            <a:endParaRPr lang="en-US" altLang="ja-JP" sz="4000" b="1" cap="all" dirty="0">
              <a:solidFill>
                <a:srgbClr val="FFFFFF"/>
              </a:solidFill>
              <a:latin typeface="Meiryo UI" panose="020B0604030504040204" pitchFamily="50" charset="-128"/>
              <a:ea typeface="Meiryo UI" panose="020B0604030504040204" pitchFamily="50" charset="-128"/>
            </a:endParaRPr>
          </a:p>
        </p:txBody>
      </p:sp>
    </p:spTree>
  </p:cSld>
  <p:clrMapOvr>
    <a:masterClrMapping/>
  </p:clrMapOvr>
  <p:transition spd="slow" advTm="21136"/>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39960" y="120813"/>
            <a:ext cx="8901404" cy="612000"/>
          </a:xfrm>
          <a:solidFill>
            <a:schemeClr val="accent1"/>
          </a:solidFill>
        </p:spPr>
        <p:txBody>
          <a:bodyPr/>
          <a:lstStyle/>
          <a:p>
            <a:pPr algn="ctr"/>
            <a:r>
              <a:rPr lang="ja-JP" altLang="en-US" b="1" dirty="0">
                <a:solidFill>
                  <a:schemeClr val="bg1"/>
                </a:solidFill>
                <a:latin typeface="+mn-ea"/>
                <a:ea typeface="+mn-ea"/>
              </a:rPr>
              <a:t>メンバーシップサーベイ</a:t>
            </a:r>
            <a:r>
              <a:rPr lang="en-US" altLang="ja-JP" b="1" dirty="0">
                <a:solidFill>
                  <a:schemeClr val="bg1"/>
                </a:solidFill>
                <a:latin typeface="+mn-ea"/>
                <a:ea typeface="+mn-ea"/>
              </a:rPr>
              <a:t>2022</a:t>
            </a:r>
            <a:endParaRPr lang="ja-JP" altLang="en-US" b="1" dirty="0">
              <a:solidFill>
                <a:schemeClr val="bg1"/>
              </a:solidFill>
            </a:endParaRPr>
          </a:p>
        </p:txBody>
      </p:sp>
      <p:sp>
        <p:nvSpPr>
          <p:cNvPr id="2" name="スライド番号プレースホルダー 1">
            <a:extLst>
              <a:ext uri="{FF2B5EF4-FFF2-40B4-BE49-F238E27FC236}">
                <a16:creationId xmlns:a16="http://schemas.microsoft.com/office/drawing/2014/main" id="{A5FF3199-CE7F-46D2-8643-134E262C4A7E}"/>
              </a:ext>
            </a:extLst>
          </p:cNvPr>
          <p:cNvSpPr>
            <a:spLocks noGrp="1"/>
          </p:cNvSpPr>
          <p:nvPr>
            <p:ph type="sldNum" sz="quarter" idx="12"/>
          </p:nvPr>
        </p:nvSpPr>
        <p:spPr/>
        <p:txBody>
          <a:bodyPr/>
          <a:lstStyle/>
          <a:p>
            <a:pPr>
              <a:defRPr/>
            </a:pPr>
            <a:fld id="{5B9A83FC-45C5-4AE5-85F3-CC9F305182B9}" type="slidenum">
              <a:rPr lang="en-US" altLang="ja-JP" sz="1600" smtClean="0"/>
              <a:pPr>
                <a:defRPr/>
              </a:pPr>
              <a:t>20</a:t>
            </a:fld>
            <a:endParaRPr lang="en-US" altLang="ja-JP" sz="1600" dirty="0"/>
          </a:p>
        </p:txBody>
      </p:sp>
      <p:pic>
        <p:nvPicPr>
          <p:cNvPr id="6" name="図 5">
            <a:extLst>
              <a:ext uri="{FF2B5EF4-FFF2-40B4-BE49-F238E27FC236}">
                <a16:creationId xmlns:a16="http://schemas.microsoft.com/office/drawing/2014/main" id="{5098F15D-D328-1409-6114-9A9BDA425619}"/>
              </a:ext>
            </a:extLst>
          </p:cNvPr>
          <p:cNvPicPr>
            <a:picLocks noChangeAspect="1"/>
          </p:cNvPicPr>
          <p:nvPr/>
        </p:nvPicPr>
        <p:blipFill>
          <a:blip r:embed="rId3"/>
          <a:stretch>
            <a:fillRect/>
          </a:stretch>
        </p:blipFill>
        <p:spPr>
          <a:xfrm>
            <a:off x="327236" y="970671"/>
            <a:ext cx="8188114" cy="5275385"/>
          </a:xfrm>
          <a:prstGeom prst="rect">
            <a:avLst/>
          </a:prstGeom>
        </p:spPr>
      </p:pic>
    </p:spTree>
    <p:extLst>
      <p:ext uri="{BB962C8B-B14F-4D97-AF65-F5344CB8AC3E}">
        <p14:creationId xmlns:p14="http://schemas.microsoft.com/office/powerpoint/2010/main" val="3423008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16633" y="111484"/>
            <a:ext cx="8910734" cy="612000"/>
          </a:xfrm>
          <a:solidFill>
            <a:schemeClr val="accent1"/>
          </a:solidFill>
        </p:spPr>
        <p:txBody>
          <a:bodyPr/>
          <a:lstStyle/>
          <a:p>
            <a:pPr algn="ctr"/>
            <a:r>
              <a:rPr lang="ja-JP" altLang="en-US" b="1" dirty="0">
                <a:solidFill>
                  <a:schemeClr val="bg1"/>
                </a:solidFill>
                <a:latin typeface="+mn-ea"/>
                <a:ea typeface="+mn-ea"/>
              </a:rPr>
              <a:t>メンバーシップサーベイ</a:t>
            </a:r>
            <a:r>
              <a:rPr lang="en-US" altLang="ja-JP" b="1" dirty="0">
                <a:solidFill>
                  <a:schemeClr val="bg1"/>
                </a:solidFill>
                <a:latin typeface="+mn-ea"/>
                <a:ea typeface="+mn-ea"/>
              </a:rPr>
              <a:t>2022</a:t>
            </a:r>
            <a:endParaRPr lang="ja-JP" altLang="en-US" b="1" dirty="0">
              <a:solidFill>
                <a:schemeClr val="bg1"/>
              </a:solidFill>
            </a:endParaRPr>
          </a:p>
        </p:txBody>
      </p:sp>
      <p:sp>
        <p:nvSpPr>
          <p:cNvPr id="2" name="スライド番号プレースホルダー 1">
            <a:extLst>
              <a:ext uri="{FF2B5EF4-FFF2-40B4-BE49-F238E27FC236}">
                <a16:creationId xmlns:a16="http://schemas.microsoft.com/office/drawing/2014/main" id="{1A85EF2B-4DD7-48B9-86E9-74A5FE40B224}"/>
              </a:ext>
            </a:extLst>
          </p:cNvPr>
          <p:cNvSpPr>
            <a:spLocks noGrp="1"/>
          </p:cNvSpPr>
          <p:nvPr>
            <p:ph type="sldNum" sz="quarter" idx="12"/>
          </p:nvPr>
        </p:nvSpPr>
        <p:spPr/>
        <p:txBody>
          <a:bodyPr/>
          <a:lstStyle/>
          <a:p>
            <a:pPr>
              <a:defRPr/>
            </a:pPr>
            <a:fld id="{5B9A83FC-45C5-4AE5-85F3-CC9F305182B9}" type="slidenum">
              <a:rPr lang="en-US" altLang="ja-JP" sz="1600" smtClean="0"/>
              <a:pPr>
                <a:defRPr/>
              </a:pPr>
              <a:t>21</a:t>
            </a:fld>
            <a:endParaRPr lang="en-US" altLang="ja-JP" sz="1600" dirty="0"/>
          </a:p>
        </p:txBody>
      </p:sp>
      <p:pic>
        <p:nvPicPr>
          <p:cNvPr id="6" name="図 5">
            <a:extLst>
              <a:ext uri="{FF2B5EF4-FFF2-40B4-BE49-F238E27FC236}">
                <a16:creationId xmlns:a16="http://schemas.microsoft.com/office/drawing/2014/main" id="{A64E5888-0178-69A0-0D4A-F270BDEED643}"/>
              </a:ext>
            </a:extLst>
          </p:cNvPr>
          <p:cNvPicPr>
            <a:picLocks noChangeAspect="1"/>
          </p:cNvPicPr>
          <p:nvPr/>
        </p:nvPicPr>
        <p:blipFill>
          <a:blip r:embed="rId3"/>
          <a:stretch>
            <a:fillRect/>
          </a:stretch>
        </p:blipFill>
        <p:spPr>
          <a:xfrm>
            <a:off x="116633" y="1040910"/>
            <a:ext cx="8398717" cy="5315440"/>
          </a:xfrm>
          <a:prstGeom prst="rect">
            <a:avLst/>
          </a:prstGeom>
        </p:spPr>
      </p:pic>
    </p:spTree>
    <p:extLst>
      <p:ext uri="{BB962C8B-B14F-4D97-AF65-F5344CB8AC3E}">
        <p14:creationId xmlns:p14="http://schemas.microsoft.com/office/powerpoint/2010/main" val="657304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タイトル 17">
            <a:extLst>
              <a:ext uri="{FF2B5EF4-FFF2-40B4-BE49-F238E27FC236}">
                <a16:creationId xmlns:a16="http://schemas.microsoft.com/office/drawing/2014/main" id="{5A3AC193-4B5B-4FBF-9B55-3076EBE1AF9E}"/>
              </a:ext>
            </a:extLst>
          </p:cNvPr>
          <p:cNvSpPr>
            <a:spLocks noGrp="1" noChangeArrowheads="1"/>
          </p:cNvSpPr>
          <p:nvPr>
            <p:ph type="title"/>
          </p:nvPr>
        </p:nvSpPr>
        <p:spPr>
          <a:xfrm>
            <a:off x="130628" y="99043"/>
            <a:ext cx="8882743" cy="612000"/>
          </a:xfrm>
          <a:solidFill>
            <a:schemeClr val="accent1"/>
          </a:solidFill>
        </p:spPr>
        <p:txBody>
          <a:bodyPr/>
          <a:lstStyle/>
          <a:p>
            <a:pPr algn="ctr"/>
            <a:r>
              <a:rPr lang="ja-JP" altLang="en-US" b="1" dirty="0">
                <a:solidFill>
                  <a:schemeClr val="bg1"/>
                </a:solidFill>
                <a:latin typeface="+mn-ea"/>
                <a:ea typeface="+mn-ea"/>
              </a:rPr>
              <a:t>ＡＡの</a:t>
            </a:r>
            <a:r>
              <a:rPr lang="en-US" altLang="ja-JP" b="1" dirty="0">
                <a:solidFill>
                  <a:schemeClr val="bg1"/>
                </a:solidFill>
                <a:latin typeface="+mn-ea"/>
                <a:ea typeface="+mn-ea"/>
              </a:rPr>
              <a:t>3</a:t>
            </a:r>
            <a:r>
              <a:rPr lang="ja-JP" altLang="en-US" b="1" dirty="0">
                <a:solidFill>
                  <a:schemeClr val="bg1"/>
                </a:solidFill>
                <a:latin typeface="+mn-ea"/>
                <a:ea typeface="+mn-ea"/>
              </a:rPr>
              <a:t>つの原理</a:t>
            </a:r>
            <a:endParaRPr lang="ja-JP" altLang="en-US" b="1" dirty="0">
              <a:solidFill>
                <a:schemeClr val="bg1"/>
              </a:solidFill>
            </a:endParaRPr>
          </a:p>
        </p:txBody>
      </p:sp>
      <p:sp>
        <p:nvSpPr>
          <p:cNvPr id="6148" name="テキスト ボックス 18">
            <a:extLst>
              <a:ext uri="{FF2B5EF4-FFF2-40B4-BE49-F238E27FC236}">
                <a16:creationId xmlns:a16="http://schemas.microsoft.com/office/drawing/2014/main" id="{C5AED44A-B41E-455E-9F4E-0E22391264A5}"/>
              </a:ext>
            </a:extLst>
          </p:cNvPr>
          <p:cNvSpPr txBox="1">
            <a:spLocks noChangeArrowheads="1"/>
          </p:cNvSpPr>
          <p:nvPr/>
        </p:nvSpPr>
        <p:spPr bwMode="auto">
          <a:xfrm>
            <a:off x="1523997" y="1708993"/>
            <a:ext cx="160266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メイリオ" panose="020B0604030504040204" pitchFamily="50" charset="-128"/>
              </a:defRPr>
            </a:lvl1pPr>
            <a:lvl2pPr marL="742950" indent="-285750">
              <a:defRPr kumimoji="1">
                <a:solidFill>
                  <a:schemeClr val="tx1"/>
                </a:solidFill>
                <a:latin typeface="Calibri" panose="020F0502020204030204" pitchFamily="34" charset="0"/>
                <a:ea typeface="メイリオ" panose="020B0604030504040204" pitchFamily="50" charset="-128"/>
              </a:defRPr>
            </a:lvl2pPr>
            <a:lvl3pPr marL="1143000" indent="-228600">
              <a:defRPr kumimoji="1">
                <a:solidFill>
                  <a:schemeClr val="tx1"/>
                </a:solidFill>
                <a:latin typeface="Calibri" panose="020F0502020204030204" pitchFamily="34" charset="0"/>
                <a:ea typeface="メイリオ" panose="020B0604030504040204" pitchFamily="50" charset="-128"/>
              </a:defRPr>
            </a:lvl3pPr>
            <a:lvl4pPr marL="1600200" indent="-228600">
              <a:defRPr kumimoji="1">
                <a:solidFill>
                  <a:schemeClr val="tx1"/>
                </a:solidFill>
                <a:latin typeface="Calibri" panose="020F0502020204030204" pitchFamily="34" charset="0"/>
                <a:ea typeface="メイリオ" panose="020B0604030504040204" pitchFamily="50" charset="-128"/>
              </a:defRPr>
            </a:lvl4pPr>
            <a:lvl5pPr marL="2057400" indent="-228600">
              <a:defRPr kumimoji="1">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9pPr>
          </a:lstStyle>
          <a:p>
            <a:r>
              <a:rPr lang="ja-JP" altLang="en-US" sz="4400" b="1" dirty="0">
                <a:solidFill>
                  <a:srgbClr val="0070C0"/>
                </a:solidFill>
                <a:latin typeface="Meiryo UI" panose="020B0604030504040204" pitchFamily="50" charset="-128"/>
                <a:ea typeface="Meiryo UI" panose="020B0604030504040204" pitchFamily="50" charset="-128"/>
              </a:rPr>
              <a:t>回復</a:t>
            </a:r>
          </a:p>
        </p:txBody>
      </p:sp>
      <p:sp>
        <p:nvSpPr>
          <p:cNvPr id="6149" name="テキスト ボックス 27">
            <a:extLst>
              <a:ext uri="{FF2B5EF4-FFF2-40B4-BE49-F238E27FC236}">
                <a16:creationId xmlns:a16="http://schemas.microsoft.com/office/drawing/2014/main" id="{86223324-CEF1-442F-8968-D9BD7445CC6C}"/>
              </a:ext>
            </a:extLst>
          </p:cNvPr>
          <p:cNvSpPr txBox="1">
            <a:spLocks noChangeArrowheads="1"/>
          </p:cNvSpPr>
          <p:nvPr/>
        </p:nvSpPr>
        <p:spPr bwMode="auto">
          <a:xfrm>
            <a:off x="1523997" y="3252065"/>
            <a:ext cx="193695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メイリオ" panose="020B0604030504040204" pitchFamily="50" charset="-128"/>
              </a:defRPr>
            </a:lvl1pPr>
            <a:lvl2pPr marL="742950" indent="-285750">
              <a:defRPr kumimoji="1">
                <a:solidFill>
                  <a:schemeClr val="tx1"/>
                </a:solidFill>
                <a:latin typeface="Calibri" panose="020F0502020204030204" pitchFamily="34" charset="0"/>
                <a:ea typeface="メイリオ" panose="020B0604030504040204" pitchFamily="50" charset="-128"/>
              </a:defRPr>
            </a:lvl2pPr>
            <a:lvl3pPr marL="1143000" indent="-228600">
              <a:defRPr kumimoji="1">
                <a:solidFill>
                  <a:schemeClr val="tx1"/>
                </a:solidFill>
                <a:latin typeface="Calibri" panose="020F0502020204030204" pitchFamily="34" charset="0"/>
                <a:ea typeface="メイリオ" panose="020B0604030504040204" pitchFamily="50" charset="-128"/>
              </a:defRPr>
            </a:lvl3pPr>
            <a:lvl4pPr marL="1600200" indent="-228600">
              <a:defRPr kumimoji="1">
                <a:solidFill>
                  <a:schemeClr val="tx1"/>
                </a:solidFill>
                <a:latin typeface="Calibri" panose="020F0502020204030204" pitchFamily="34" charset="0"/>
                <a:ea typeface="メイリオ" panose="020B0604030504040204" pitchFamily="50" charset="-128"/>
              </a:defRPr>
            </a:lvl4pPr>
            <a:lvl5pPr marL="2057400" indent="-228600">
              <a:defRPr kumimoji="1">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9pPr>
          </a:lstStyle>
          <a:p>
            <a:r>
              <a:rPr lang="ja-JP" altLang="en-US" sz="4400" b="1" dirty="0">
                <a:solidFill>
                  <a:srgbClr val="0070C0"/>
                </a:solidFill>
                <a:latin typeface="Meiryo UI" panose="020B0604030504040204" pitchFamily="50" charset="-128"/>
                <a:ea typeface="Meiryo UI" panose="020B0604030504040204" pitchFamily="50" charset="-128"/>
              </a:rPr>
              <a:t>一体性</a:t>
            </a:r>
          </a:p>
        </p:txBody>
      </p:sp>
      <p:sp>
        <p:nvSpPr>
          <p:cNvPr id="6150" name="テキスト ボックス 28">
            <a:extLst>
              <a:ext uri="{FF2B5EF4-FFF2-40B4-BE49-F238E27FC236}">
                <a16:creationId xmlns:a16="http://schemas.microsoft.com/office/drawing/2014/main" id="{E4E10F46-A52E-4EDF-95C2-B743970447CF}"/>
              </a:ext>
            </a:extLst>
          </p:cNvPr>
          <p:cNvSpPr txBox="1">
            <a:spLocks noChangeArrowheads="1"/>
          </p:cNvSpPr>
          <p:nvPr/>
        </p:nvSpPr>
        <p:spPr bwMode="auto">
          <a:xfrm>
            <a:off x="1523997" y="4795137"/>
            <a:ext cx="211393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メイリオ" panose="020B0604030504040204" pitchFamily="50" charset="-128"/>
              </a:defRPr>
            </a:lvl1pPr>
            <a:lvl2pPr marL="742950" indent="-285750">
              <a:defRPr kumimoji="1">
                <a:solidFill>
                  <a:schemeClr val="tx1"/>
                </a:solidFill>
                <a:latin typeface="Calibri" panose="020F0502020204030204" pitchFamily="34" charset="0"/>
                <a:ea typeface="メイリオ" panose="020B0604030504040204" pitchFamily="50" charset="-128"/>
              </a:defRPr>
            </a:lvl2pPr>
            <a:lvl3pPr marL="1143000" indent="-228600">
              <a:defRPr kumimoji="1">
                <a:solidFill>
                  <a:schemeClr val="tx1"/>
                </a:solidFill>
                <a:latin typeface="Calibri" panose="020F0502020204030204" pitchFamily="34" charset="0"/>
                <a:ea typeface="メイリオ" panose="020B0604030504040204" pitchFamily="50" charset="-128"/>
              </a:defRPr>
            </a:lvl3pPr>
            <a:lvl4pPr marL="1600200" indent="-228600">
              <a:defRPr kumimoji="1">
                <a:solidFill>
                  <a:schemeClr val="tx1"/>
                </a:solidFill>
                <a:latin typeface="Calibri" panose="020F0502020204030204" pitchFamily="34" charset="0"/>
                <a:ea typeface="メイリオ" panose="020B0604030504040204" pitchFamily="50" charset="-128"/>
              </a:defRPr>
            </a:lvl4pPr>
            <a:lvl5pPr marL="2057400" indent="-228600">
              <a:defRPr kumimoji="1">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9pPr>
          </a:lstStyle>
          <a:p>
            <a:r>
              <a:rPr lang="ja-JP" altLang="en-US" sz="4400" b="1" dirty="0">
                <a:solidFill>
                  <a:srgbClr val="0070C0"/>
                </a:solidFill>
                <a:latin typeface="Meiryo UI" panose="020B0604030504040204" pitchFamily="50" charset="-128"/>
                <a:ea typeface="Meiryo UI" panose="020B0604030504040204" pitchFamily="50" charset="-128"/>
              </a:rPr>
              <a:t>サービス</a:t>
            </a:r>
            <a:r>
              <a:rPr lang="en-US" altLang="ja-JP" sz="4400" b="1" dirty="0">
                <a:solidFill>
                  <a:srgbClr val="0070C0"/>
                </a:solidFill>
                <a:latin typeface="Meiryo UI" panose="020B0604030504040204" pitchFamily="50" charset="-128"/>
                <a:ea typeface="Meiryo UI" panose="020B0604030504040204" pitchFamily="50" charset="-128"/>
              </a:rPr>
              <a:t>	</a:t>
            </a:r>
            <a:endParaRPr lang="ja-JP" altLang="en-US" sz="4400" b="1" dirty="0">
              <a:solidFill>
                <a:srgbClr val="0070C0"/>
              </a:solidFill>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9B69CB77-34B2-4B11-B1A3-0A3A79BF49E0}"/>
              </a:ext>
            </a:extLst>
          </p:cNvPr>
          <p:cNvSpPr>
            <a:spLocks noGrp="1"/>
          </p:cNvSpPr>
          <p:nvPr>
            <p:ph type="sldNum" sz="quarter" idx="12"/>
          </p:nvPr>
        </p:nvSpPr>
        <p:spPr/>
        <p:txBody>
          <a:bodyPr/>
          <a:lstStyle/>
          <a:p>
            <a:pPr>
              <a:defRPr/>
            </a:pPr>
            <a:fld id="{5B9A83FC-45C5-4AE5-85F3-CC9F305182B9}" type="slidenum">
              <a:rPr lang="en-US" altLang="ja-JP" sz="1600" smtClean="0"/>
              <a:pPr>
                <a:defRPr/>
              </a:pPr>
              <a:t>22</a:t>
            </a:fld>
            <a:endParaRPr lang="en-US" altLang="ja-JP" sz="1600" dirty="0"/>
          </a:p>
        </p:txBody>
      </p:sp>
      <p:sp>
        <p:nvSpPr>
          <p:cNvPr id="7" name="テキスト ボックス 28">
            <a:extLst>
              <a:ext uri="{FF2B5EF4-FFF2-40B4-BE49-F238E27FC236}">
                <a16:creationId xmlns:a16="http://schemas.microsoft.com/office/drawing/2014/main" id="{37B378BF-5F5B-4C03-B5C1-6133D2DD9EB9}"/>
              </a:ext>
            </a:extLst>
          </p:cNvPr>
          <p:cNvSpPr txBox="1">
            <a:spLocks noChangeArrowheads="1"/>
          </p:cNvSpPr>
          <p:nvPr/>
        </p:nvSpPr>
        <p:spPr bwMode="auto">
          <a:xfrm>
            <a:off x="3942732" y="4795137"/>
            <a:ext cx="32643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メイリオ" panose="020B0604030504040204" pitchFamily="50" charset="-128"/>
              </a:defRPr>
            </a:lvl1pPr>
            <a:lvl2pPr marL="742950" indent="-285750">
              <a:defRPr kumimoji="1">
                <a:solidFill>
                  <a:schemeClr val="tx1"/>
                </a:solidFill>
                <a:latin typeface="Calibri" panose="020F0502020204030204" pitchFamily="34" charset="0"/>
                <a:ea typeface="メイリオ" panose="020B0604030504040204" pitchFamily="50" charset="-128"/>
              </a:defRPr>
            </a:lvl2pPr>
            <a:lvl3pPr marL="1143000" indent="-228600">
              <a:defRPr kumimoji="1">
                <a:solidFill>
                  <a:schemeClr val="tx1"/>
                </a:solidFill>
                <a:latin typeface="Calibri" panose="020F0502020204030204" pitchFamily="34" charset="0"/>
                <a:ea typeface="メイリオ" panose="020B0604030504040204" pitchFamily="50" charset="-128"/>
              </a:defRPr>
            </a:lvl3pPr>
            <a:lvl4pPr marL="1600200" indent="-228600">
              <a:defRPr kumimoji="1">
                <a:solidFill>
                  <a:schemeClr val="tx1"/>
                </a:solidFill>
                <a:latin typeface="Calibri" panose="020F0502020204030204" pitchFamily="34" charset="0"/>
                <a:ea typeface="メイリオ" panose="020B0604030504040204" pitchFamily="50" charset="-128"/>
              </a:defRPr>
            </a:lvl4pPr>
            <a:lvl5pPr marL="2057400" indent="-228600">
              <a:defRPr kumimoji="1">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9pPr>
          </a:lstStyle>
          <a:p>
            <a:r>
              <a:rPr lang="ja-JP" altLang="en-US" sz="4400" b="1" dirty="0">
                <a:latin typeface="Meiryo UI" panose="020B0604030504040204" pitchFamily="50" charset="-128"/>
                <a:ea typeface="Meiryo UI" panose="020B0604030504040204" pitchFamily="50" charset="-128"/>
              </a:rPr>
              <a:t>「</a:t>
            </a:r>
            <a:r>
              <a:rPr lang="en-US" altLang="ja-JP" sz="4400" b="1" dirty="0">
                <a:latin typeface="Meiryo UI" panose="020B0604030504040204" pitchFamily="50" charset="-128"/>
                <a:ea typeface="Meiryo UI" panose="020B0604030504040204" pitchFamily="50" charset="-128"/>
              </a:rPr>
              <a:t>12</a:t>
            </a:r>
            <a:r>
              <a:rPr lang="ja-JP" altLang="en-US" sz="4400" b="1" dirty="0">
                <a:latin typeface="Meiryo UI" panose="020B0604030504040204" pitchFamily="50" charset="-128"/>
                <a:ea typeface="Meiryo UI" panose="020B0604030504040204" pitchFamily="50" charset="-128"/>
              </a:rPr>
              <a:t>の概念」</a:t>
            </a:r>
          </a:p>
        </p:txBody>
      </p:sp>
      <p:sp>
        <p:nvSpPr>
          <p:cNvPr id="8" name="テキスト ボックス 27">
            <a:extLst>
              <a:ext uri="{FF2B5EF4-FFF2-40B4-BE49-F238E27FC236}">
                <a16:creationId xmlns:a16="http://schemas.microsoft.com/office/drawing/2014/main" id="{D08BF56D-4E97-461B-BDA5-214869470E4E}"/>
              </a:ext>
            </a:extLst>
          </p:cNvPr>
          <p:cNvSpPr txBox="1">
            <a:spLocks noChangeArrowheads="1"/>
          </p:cNvSpPr>
          <p:nvPr/>
        </p:nvSpPr>
        <p:spPr bwMode="auto">
          <a:xfrm>
            <a:off x="3942732" y="3252065"/>
            <a:ext cx="32643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メイリオ" panose="020B0604030504040204" pitchFamily="50" charset="-128"/>
              </a:defRPr>
            </a:lvl1pPr>
            <a:lvl2pPr marL="742950" indent="-285750">
              <a:defRPr kumimoji="1">
                <a:solidFill>
                  <a:schemeClr val="tx1"/>
                </a:solidFill>
                <a:latin typeface="Calibri" panose="020F0502020204030204" pitchFamily="34" charset="0"/>
                <a:ea typeface="メイリオ" panose="020B0604030504040204" pitchFamily="50" charset="-128"/>
              </a:defRPr>
            </a:lvl2pPr>
            <a:lvl3pPr marL="1143000" indent="-228600">
              <a:defRPr kumimoji="1">
                <a:solidFill>
                  <a:schemeClr val="tx1"/>
                </a:solidFill>
                <a:latin typeface="Calibri" panose="020F0502020204030204" pitchFamily="34" charset="0"/>
                <a:ea typeface="メイリオ" panose="020B0604030504040204" pitchFamily="50" charset="-128"/>
              </a:defRPr>
            </a:lvl3pPr>
            <a:lvl4pPr marL="1600200" indent="-228600">
              <a:defRPr kumimoji="1">
                <a:solidFill>
                  <a:schemeClr val="tx1"/>
                </a:solidFill>
                <a:latin typeface="Calibri" panose="020F0502020204030204" pitchFamily="34" charset="0"/>
                <a:ea typeface="メイリオ" panose="020B0604030504040204" pitchFamily="50" charset="-128"/>
              </a:defRPr>
            </a:lvl4pPr>
            <a:lvl5pPr marL="2057400" indent="-228600">
              <a:defRPr kumimoji="1">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9pPr>
          </a:lstStyle>
          <a:p>
            <a:r>
              <a:rPr lang="ja-JP" altLang="en-US" sz="4400" b="1" dirty="0">
                <a:latin typeface="Meiryo UI" panose="020B0604030504040204" pitchFamily="50" charset="-128"/>
                <a:ea typeface="Meiryo UI" panose="020B0604030504040204" pitchFamily="50" charset="-128"/>
              </a:rPr>
              <a:t>「</a:t>
            </a:r>
            <a:r>
              <a:rPr lang="en-US" altLang="ja-JP" sz="4400" b="1" dirty="0">
                <a:latin typeface="Meiryo UI" panose="020B0604030504040204" pitchFamily="50" charset="-128"/>
                <a:ea typeface="Meiryo UI" panose="020B0604030504040204" pitchFamily="50" charset="-128"/>
              </a:rPr>
              <a:t>12</a:t>
            </a:r>
            <a:r>
              <a:rPr lang="ja-JP" altLang="en-US" sz="4400" b="1" dirty="0">
                <a:latin typeface="Meiryo UI" panose="020B0604030504040204" pitchFamily="50" charset="-128"/>
                <a:ea typeface="Meiryo UI" panose="020B0604030504040204" pitchFamily="50" charset="-128"/>
              </a:rPr>
              <a:t>の伝統」</a:t>
            </a:r>
          </a:p>
        </p:txBody>
      </p:sp>
      <p:sp>
        <p:nvSpPr>
          <p:cNvPr id="9" name="テキスト ボックス 18">
            <a:extLst>
              <a:ext uri="{FF2B5EF4-FFF2-40B4-BE49-F238E27FC236}">
                <a16:creationId xmlns:a16="http://schemas.microsoft.com/office/drawing/2014/main" id="{652EBA9E-2CC1-4211-B7EA-77C12CDF1A8D}"/>
              </a:ext>
            </a:extLst>
          </p:cNvPr>
          <p:cNvSpPr txBox="1">
            <a:spLocks noChangeArrowheads="1"/>
          </p:cNvSpPr>
          <p:nvPr/>
        </p:nvSpPr>
        <p:spPr bwMode="auto">
          <a:xfrm>
            <a:off x="3942732" y="1708993"/>
            <a:ext cx="389357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メイリオ" panose="020B0604030504040204" pitchFamily="50" charset="-128"/>
              </a:defRPr>
            </a:lvl1pPr>
            <a:lvl2pPr marL="742950" indent="-285750">
              <a:defRPr kumimoji="1">
                <a:solidFill>
                  <a:schemeClr val="tx1"/>
                </a:solidFill>
                <a:latin typeface="Calibri" panose="020F0502020204030204" pitchFamily="34" charset="0"/>
                <a:ea typeface="メイリオ" panose="020B0604030504040204" pitchFamily="50" charset="-128"/>
              </a:defRPr>
            </a:lvl2pPr>
            <a:lvl3pPr marL="1143000" indent="-228600">
              <a:defRPr kumimoji="1">
                <a:solidFill>
                  <a:schemeClr val="tx1"/>
                </a:solidFill>
                <a:latin typeface="Calibri" panose="020F0502020204030204" pitchFamily="34" charset="0"/>
                <a:ea typeface="メイリオ" panose="020B0604030504040204" pitchFamily="50" charset="-128"/>
              </a:defRPr>
            </a:lvl3pPr>
            <a:lvl4pPr marL="1600200" indent="-228600">
              <a:defRPr kumimoji="1">
                <a:solidFill>
                  <a:schemeClr val="tx1"/>
                </a:solidFill>
                <a:latin typeface="Calibri" panose="020F0502020204030204" pitchFamily="34" charset="0"/>
                <a:ea typeface="メイリオ" panose="020B0604030504040204" pitchFamily="50" charset="-128"/>
              </a:defRPr>
            </a:lvl4pPr>
            <a:lvl5pPr marL="2057400" indent="-228600">
              <a:defRPr kumimoji="1">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9pPr>
          </a:lstStyle>
          <a:p>
            <a:r>
              <a:rPr lang="ja-JP" altLang="en-US" sz="4400" b="1" dirty="0">
                <a:latin typeface="Meiryo UI" panose="020B0604030504040204" pitchFamily="50" charset="-128"/>
                <a:ea typeface="Meiryo UI" panose="020B0604030504040204" pitchFamily="50" charset="-128"/>
              </a:rPr>
              <a:t>「</a:t>
            </a:r>
            <a:r>
              <a:rPr lang="en-US" altLang="ja-JP" sz="4400" b="1" dirty="0">
                <a:latin typeface="Meiryo UI" panose="020B0604030504040204" pitchFamily="50" charset="-128"/>
                <a:ea typeface="Meiryo UI" panose="020B0604030504040204" pitchFamily="50" charset="-128"/>
              </a:rPr>
              <a:t>12</a:t>
            </a:r>
            <a:r>
              <a:rPr lang="ja-JP" altLang="en-US" sz="4400" b="1" dirty="0">
                <a:latin typeface="Meiryo UI" panose="020B0604030504040204" pitchFamily="50" charset="-128"/>
                <a:ea typeface="Meiryo UI" panose="020B0604030504040204" pitchFamily="50" charset="-128"/>
              </a:rPr>
              <a:t>のステップ」</a:t>
            </a:r>
          </a:p>
        </p:txBody>
      </p:sp>
    </p:spTree>
    <p:extLst>
      <p:ext uri="{BB962C8B-B14F-4D97-AF65-F5344CB8AC3E}">
        <p14:creationId xmlns:p14="http://schemas.microsoft.com/office/powerpoint/2010/main" val="118213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49B0BE0-5918-4AFB-827B-5166E33B53DB}"/>
              </a:ext>
            </a:extLst>
          </p:cNvPr>
          <p:cNvSpPr>
            <a:spLocks noGrp="1"/>
          </p:cNvSpPr>
          <p:nvPr>
            <p:ph idx="1"/>
          </p:nvPr>
        </p:nvSpPr>
        <p:spPr>
          <a:xfrm>
            <a:off x="0" y="849085"/>
            <a:ext cx="5049520" cy="5775235"/>
          </a:xfrm>
        </p:spPr>
        <p:txBody>
          <a:bodyPr>
            <a:noAutofit/>
          </a:bodyPr>
          <a:lstStyle/>
          <a:p>
            <a:pPr marL="0" indent="-457200">
              <a:lnSpc>
                <a:spcPct val="150000"/>
              </a:lnSpc>
              <a:spcBef>
                <a:spcPts val="0"/>
              </a:spcBef>
              <a:buNone/>
            </a:pPr>
            <a:r>
              <a:rPr kumimoji="1" lang="ja-JP" altLang="en-US" sz="2400" b="1" dirty="0">
                <a:solidFill>
                  <a:srgbClr val="0070C0"/>
                </a:solidFill>
                <a:latin typeface="Meiryo UI" panose="020B0604030504040204" pitchFamily="50" charset="-128"/>
                <a:ea typeface="Meiryo UI" panose="020B0604030504040204" pitchFamily="50" charset="-128"/>
              </a:rPr>
              <a:t>草創期のメンバーが、自らの経験にもとづいてアルコホリズムからの回復の道を</a:t>
            </a:r>
            <a:r>
              <a:rPr kumimoji="1" lang="en-US" altLang="ja-JP" sz="2400" b="1" dirty="0">
                <a:solidFill>
                  <a:srgbClr val="0070C0"/>
                </a:solidFill>
                <a:latin typeface="Meiryo UI" panose="020B0604030504040204" pitchFamily="50" charset="-128"/>
                <a:ea typeface="Meiryo UI" panose="020B0604030504040204" pitchFamily="50" charset="-128"/>
              </a:rPr>
              <a:t>12</a:t>
            </a:r>
            <a:r>
              <a:rPr kumimoji="1" lang="ja-JP" altLang="en-US" sz="2400" b="1" dirty="0">
                <a:solidFill>
                  <a:srgbClr val="0070C0"/>
                </a:solidFill>
                <a:latin typeface="Meiryo UI" panose="020B0604030504040204" pitchFamily="50" charset="-128"/>
                <a:ea typeface="Meiryo UI" panose="020B0604030504040204" pitchFamily="50" charset="-128"/>
              </a:rPr>
              <a:t>項目にまとめたもの。</a:t>
            </a:r>
            <a:endParaRPr lang="en-US" altLang="ja-JP" sz="2400" b="1" dirty="0">
              <a:solidFill>
                <a:srgbClr val="0070C0"/>
              </a:solidFill>
              <a:latin typeface="Meiryo UI" panose="020B0604030504040204" pitchFamily="50" charset="-128"/>
              <a:ea typeface="Meiryo UI" panose="020B0604030504040204" pitchFamily="50" charset="-128"/>
            </a:endParaRPr>
          </a:p>
          <a:p>
            <a:pPr marL="0" indent="-457200">
              <a:lnSpc>
                <a:spcPct val="150000"/>
              </a:lnSpc>
              <a:spcBef>
                <a:spcPts val="0"/>
              </a:spcBef>
              <a:buNone/>
            </a:pPr>
            <a:endParaRPr lang="en-US" altLang="ja-JP" sz="2000" dirty="0">
              <a:latin typeface="Meiryo UI" panose="020B0604030504040204" pitchFamily="50" charset="-128"/>
              <a:ea typeface="Meiryo UI" panose="020B0604030504040204" pitchFamily="50" charset="-128"/>
            </a:endParaRPr>
          </a:p>
          <a:p>
            <a:pPr marL="288000" indent="-457200">
              <a:lnSpc>
                <a:spcPct val="150000"/>
              </a:lnSpc>
              <a:spcBef>
                <a:spcPts val="0"/>
              </a:spcBef>
              <a:buNone/>
            </a:pPr>
            <a:r>
              <a:rPr lang="ja-JP" altLang="en-US" sz="2000" dirty="0">
                <a:solidFill>
                  <a:srgbClr val="33CC33"/>
                </a:solidFill>
                <a:latin typeface="Meiryo UI" panose="020B0604030504040204" pitchFamily="50" charset="-128"/>
                <a:ea typeface="Meiryo UI" panose="020B0604030504040204" pitchFamily="50" charset="-128"/>
              </a:rPr>
              <a:t>▶</a:t>
            </a:r>
            <a:r>
              <a:rPr lang="ja-JP" altLang="en-US" sz="2200" dirty="0">
                <a:latin typeface="Meiryo UI" panose="020B0604030504040204" pitchFamily="50" charset="-128"/>
                <a:ea typeface="Meiryo UI" panose="020B0604030504040204" pitchFamily="50" charset="-128"/>
              </a:rPr>
              <a:t>先に回復した</a:t>
            </a:r>
            <a:r>
              <a:rPr kumimoji="1" lang="ja-JP" altLang="en-US" sz="2200" dirty="0">
                <a:latin typeface="Meiryo UI" panose="020B0604030504040204" pitchFamily="50" charset="-128"/>
                <a:ea typeface="Meiryo UI" panose="020B0604030504040204" pitchFamily="50" charset="-128"/>
              </a:rPr>
              <a:t>メンバーから新しく来た人に、“</a:t>
            </a:r>
            <a:r>
              <a:rPr kumimoji="1" lang="en-US" altLang="ja-JP" sz="2200" dirty="0">
                <a:latin typeface="Meiryo UI" panose="020B0604030504040204" pitchFamily="50" charset="-128"/>
                <a:ea typeface="Meiryo UI" panose="020B0604030504040204" pitchFamily="50" charset="-128"/>
              </a:rPr>
              <a:t>12</a:t>
            </a:r>
            <a:r>
              <a:rPr kumimoji="1" lang="ja-JP" altLang="en-US" sz="2200" dirty="0">
                <a:latin typeface="Meiryo UI" panose="020B0604030504040204" pitchFamily="50" charset="-128"/>
                <a:ea typeface="Meiryo UI" panose="020B0604030504040204" pitchFamily="50" charset="-128"/>
              </a:rPr>
              <a:t>のステップの実践による</a:t>
            </a:r>
            <a:r>
              <a:rPr lang="ja-JP" altLang="en-US" sz="2200" dirty="0">
                <a:latin typeface="Meiryo UI" panose="020B0604030504040204" pitchFamily="50" charset="-128"/>
                <a:ea typeface="Meiryo UI" panose="020B0604030504040204" pitchFamily="50" charset="-128"/>
              </a:rPr>
              <a:t>飲まない生き方”が手渡されることによって、２人のあいだで回復の原理が働く。</a:t>
            </a:r>
            <a:endParaRPr lang="en-US" altLang="ja-JP" sz="2200" dirty="0">
              <a:latin typeface="Meiryo UI" panose="020B0604030504040204" pitchFamily="50" charset="-128"/>
              <a:ea typeface="Meiryo UI" panose="020B0604030504040204" pitchFamily="50" charset="-128"/>
            </a:endParaRPr>
          </a:p>
          <a:p>
            <a:pPr marL="288000" indent="-457200">
              <a:lnSpc>
                <a:spcPct val="150000"/>
              </a:lnSpc>
              <a:spcBef>
                <a:spcPts val="0"/>
              </a:spcBef>
              <a:buNone/>
            </a:pPr>
            <a:r>
              <a:rPr lang="ja-JP" altLang="en-US" sz="2200" dirty="0">
                <a:latin typeface="Meiryo UI" panose="020B0604030504040204" pitchFamily="50" charset="-128"/>
                <a:ea typeface="Meiryo UI" panose="020B0604030504040204" pitchFamily="50" charset="-128"/>
              </a:rPr>
              <a:t>➡この一対一の関係の発展がＡＡのスポンサーシップ</a:t>
            </a:r>
            <a:endParaRPr kumimoji="1" lang="en-US" altLang="ja-JP" sz="2200" dirty="0">
              <a:latin typeface="Meiryo UI" panose="020B0604030504040204" pitchFamily="50" charset="-128"/>
              <a:ea typeface="Meiryo UI" panose="020B0604030504040204" pitchFamily="50" charset="-128"/>
            </a:endParaRPr>
          </a:p>
          <a:p>
            <a:pPr marL="288000" indent="-457200">
              <a:lnSpc>
                <a:spcPct val="160000"/>
              </a:lnSpc>
              <a:spcBef>
                <a:spcPts val="0"/>
              </a:spcBef>
              <a:buNone/>
            </a:pPr>
            <a:r>
              <a:rPr lang="ja-JP" altLang="en-US" sz="2000" dirty="0">
                <a:solidFill>
                  <a:srgbClr val="33CC33"/>
                </a:solidFill>
                <a:latin typeface="Meiryo UI" panose="020B0604030504040204" pitchFamily="50" charset="-128"/>
                <a:ea typeface="Meiryo UI" panose="020B0604030504040204" pitchFamily="50" charset="-128"/>
              </a:rPr>
              <a:t>▶</a:t>
            </a:r>
            <a:r>
              <a:rPr lang="ja-JP" altLang="en-US" sz="2200" dirty="0">
                <a:latin typeface="Meiryo UI" panose="020B0604030504040204" pitchFamily="50" charset="-128"/>
                <a:ea typeface="Meiryo UI" panose="020B0604030504040204" pitchFamily="50" charset="-128"/>
              </a:rPr>
              <a:t> 「</a:t>
            </a:r>
            <a:r>
              <a:rPr kumimoji="1" lang="en-US" altLang="ja-JP" sz="2200" dirty="0">
                <a:latin typeface="Meiryo UI" panose="020B0604030504040204" pitchFamily="50" charset="-128"/>
                <a:ea typeface="Meiryo UI" panose="020B0604030504040204" pitchFamily="50" charset="-128"/>
              </a:rPr>
              <a:t>12</a:t>
            </a:r>
            <a:r>
              <a:rPr kumimoji="1" lang="ja-JP" altLang="en-US" sz="2200" dirty="0">
                <a:latin typeface="Meiryo UI" panose="020B0604030504040204" pitchFamily="50" charset="-128"/>
                <a:ea typeface="Meiryo UI" panose="020B0604030504040204" pitchFamily="50" charset="-128"/>
              </a:rPr>
              <a:t>のステップ」は、あくまでも提案。</a:t>
            </a:r>
          </a:p>
        </p:txBody>
      </p:sp>
      <p:pic>
        <p:nvPicPr>
          <p:cNvPr id="6" name="Picture 6" descr="メッセージマンツーマン　">
            <a:extLst>
              <a:ext uri="{FF2B5EF4-FFF2-40B4-BE49-F238E27FC236}">
                <a16:creationId xmlns:a16="http://schemas.microsoft.com/office/drawing/2014/main" id="{94C4BC25-236F-43BC-86E2-D45DCFBA7E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89" r="20444" b="-2"/>
          <a:stretch/>
        </p:blipFill>
        <p:spPr bwMode="auto">
          <a:xfrm>
            <a:off x="4957762" y="927920"/>
            <a:ext cx="4079982" cy="45807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タイトル 17">
            <a:extLst>
              <a:ext uri="{FF2B5EF4-FFF2-40B4-BE49-F238E27FC236}">
                <a16:creationId xmlns:a16="http://schemas.microsoft.com/office/drawing/2014/main" id="{7C1221A7-8B46-4C82-9606-7D461A9E5314}"/>
              </a:ext>
            </a:extLst>
          </p:cNvPr>
          <p:cNvSpPr txBox="1">
            <a:spLocks noChangeArrowheads="1"/>
          </p:cNvSpPr>
          <p:nvPr/>
        </p:nvSpPr>
        <p:spPr bwMode="auto">
          <a:xfrm>
            <a:off x="134249" y="96176"/>
            <a:ext cx="8875502" cy="612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9pPr>
          </a:lstStyle>
          <a:p>
            <a:pPr algn="ctr"/>
            <a:r>
              <a:rPr lang="ja-JP" altLang="en-US" b="1" dirty="0">
                <a:solidFill>
                  <a:schemeClr val="bg1"/>
                </a:solidFill>
                <a:latin typeface="+mn-ea"/>
              </a:rPr>
              <a:t>回復のプログラム「</a:t>
            </a:r>
            <a:r>
              <a:rPr lang="en-US" altLang="ja-JP" b="1" dirty="0">
                <a:solidFill>
                  <a:schemeClr val="bg1"/>
                </a:solidFill>
                <a:latin typeface="+mn-ea"/>
              </a:rPr>
              <a:t>12</a:t>
            </a:r>
            <a:r>
              <a:rPr lang="ja-JP" altLang="en-US" b="1" dirty="0">
                <a:solidFill>
                  <a:schemeClr val="bg1"/>
                </a:solidFill>
                <a:latin typeface="+mn-ea"/>
              </a:rPr>
              <a:t>のステップ」</a:t>
            </a:r>
            <a:endParaRPr lang="ja-JP" altLang="en-US" b="1" dirty="0">
              <a:solidFill>
                <a:schemeClr val="bg1"/>
              </a:solidFill>
            </a:endParaRPr>
          </a:p>
        </p:txBody>
      </p:sp>
      <p:sp>
        <p:nvSpPr>
          <p:cNvPr id="5" name="正方形/長方形 4">
            <a:extLst>
              <a:ext uri="{FF2B5EF4-FFF2-40B4-BE49-F238E27FC236}">
                <a16:creationId xmlns:a16="http://schemas.microsoft.com/office/drawing/2014/main" id="{7F99A388-ECA7-4E5F-B43C-B11BF1F09AB6}"/>
              </a:ext>
            </a:extLst>
          </p:cNvPr>
          <p:cNvSpPr/>
          <p:nvPr/>
        </p:nvSpPr>
        <p:spPr>
          <a:xfrm>
            <a:off x="5903553" y="5587552"/>
            <a:ext cx="3262432" cy="276999"/>
          </a:xfrm>
          <a:prstGeom prst="rect">
            <a:avLst/>
          </a:prstGeom>
        </p:spPr>
        <p:txBody>
          <a:bodyPr wrap="none">
            <a:spAutoFit/>
          </a:bodyPr>
          <a:lstStyle/>
          <a:p>
            <a:r>
              <a:rPr lang="ja-JP" altLang="en-US" sz="1200" dirty="0"/>
              <a:t>（ＡＡグレープバイン社の許可のもと再録）</a:t>
            </a:r>
          </a:p>
        </p:txBody>
      </p:sp>
      <p:sp>
        <p:nvSpPr>
          <p:cNvPr id="2" name="スライド番号プレースホルダー 1">
            <a:extLst>
              <a:ext uri="{FF2B5EF4-FFF2-40B4-BE49-F238E27FC236}">
                <a16:creationId xmlns:a16="http://schemas.microsoft.com/office/drawing/2014/main" id="{2B57E72B-35CE-49F7-8ABB-38A95FF951C6}"/>
              </a:ext>
            </a:extLst>
          </p:cNvPr>
          <p:cNvSpPr>
            <a:spLocks noGrp="1"/>
          </p:cNvSpPr>
          <p:nvPr>
            <p:ph type="sldNum" sz="quarter" idx="12"/>
          </p:nvPr>
        </p:nvSpPr>
        <p:spPr/>
        <p:txBody>
          <a:bodyPr/>
          <a:lstStyle/>
          <a:p>
            <a:pPr>
              <a:defRPr/>
            </a:pPr>
            <a:fld id="{5B9A83FC-45C5-4AE5-85F3-CC9F305182B9}" type="slidenum">
              <a:rPr lang="en-US" altLang="ja-JP" sz="1600" smtClean="0"/>
              <a:pPr>
                <a:defRPr/>
              </a:pPr>
              <a:t>23</a:t>
            </a:fld>
            <a:endParaRPr lang="en-US" altLang="ja-JP" sz="1600" dirty="0"/>
          </a:p>
        </p:txBody>
      </p:sp>
    </p:spTree>
    <p:extLst>
      <p:ext uri="{BB962C8B-B14F-4D97-AF65-F5344CB8AC3E}">
        <p14:creationId xmlns:p14="http://schemas.microsoft.com/office/powerpoint/2010/main" val="4132216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44779" y="158137"/>
            <a:ext cx="8854440" cy="625634"/>
          </a:xfrm>
          <a:solidFill>
            <a:schemeClr val="accent1"/>
          </a:solidFill>
        </p:spPr>
        <p:txBody>
          <a:bodyPr/>
          <a:lstStyle/>
          <a:p>
            <a:pPr algn="ctr"/>
            <a:r>
              <a:rPr lang="ja-JP" altLang="en-US" b="1" dirty="0">
                <a:solidFill>
                  <a:schemeClr val="bg1"/>
                </a:solidFill>
                <a:latin typeface="+mn-ea"/>
                <a:ea typeface="+mn-ea"/>
              </a:rPr>
              <a:t>一体性と「</a:t>
            </a:r>
            <a:r>
              <a:rPr lang="en-US" altLang="ja-JP" b="1" dirty="0">
                <a:solidFill>
                  <a:schemeClr val="bg1"/>
                </a:solidFill>
                <a:latin typeface="+mn-ea"/>
                <a:ea typeface="+mn-ea"/>
              </a:rPr>
              <a:t>12</a:t>
            </a:r>
            <a:r>
              <a:rPr lang="ja-JP" altLang="en-US" b="1" dirty="0">
                <a:solidFill>
                  <a:schemeClr val="bg1"/>
                </a:solidFill>
                <a:latin typeface="+mn-ea"/>
                <a:ea typeface="+mn-ea"/>
              </a:rPr>
              <a:t>の伝統」</a:t>
            </a:r>
          </a:p>
        </p:txBody>
      </p:sp>
      <p:sp>
        <p:nvSpPr>
          <p:cNvPr id="3" name="コンテンツ プレースホルダー 2">
            <a:extLst>
              <a:ext uri="{FF2B5EF4-FFF2-40B4-BE49-F238E27FC236}">
                <a16:creationId xmlns:a16="http://schemas.microsoft.com/office/drawing/2014/main" id="{12963C27-C87B-4991-AE61-1F24610126ED}"/>
              </a:ext>
            </a:extLst>
          </p:cNvPr>
          <p:cNvSpPr>
            <a:spLocks noGrp="1"/>
          </p:cNvSpPr>
          <p:nvPr>
            <p:ph idx="1"/>
          </p:nvPr>
        </p:nvSpPr>
        <p:spPr>
          <a:xfrm>
            <a:off x="-1" y="897685"/>
            <a:ext cx="9144001" cy="5960315"/>
          </a:xfrm>
        </p:spPr>
        <p:txBody>
          <a:bodyPr>
            <a:noAutofit/>
          </a:bodyPr>
          <a:lstStyle/>
          <a:p>
            <a:pPr marL="0" indent="-457200">
              <a:lnSpc>
                <a:spcPct val="100000"/>
              </a:lnSpc>
              <a:spcBef>
                <a:spcPts val="0"/>
              </a:spcBef>
              <a:buNone/>
            </a:pPr>
            <a:r>
              <a:rPr kumimoji="1" lang="ja-JP" altLang="en-US" sz="2800" dirty="0">
                <a:latin typeface="Meiryo UI" panose="020B0604030504040204" pitchFamily="50" charset="-128"/>
                <a:ea typeface="Meiryo UI" panose="020B0604030504040204" pitchFamily="50" charset="-128"/>
              </a:rPr>
              <a:t>対人関係に</a:t>
            </a:r>
            <a:r>
              <a:rPr lang="ja-JP" altLang="en-US" sz="2800" dirty="0">
                <a:latin typeface="Meiryo UI" panose="020B0604030504040204" pitchFamily="50" charset="-128"/>
                <a:ea typeface="Meiryo UI" panose="020B0604030504040204" pitchFamily="50" charset="-128"/>
              </a:rPr>
              <a:t>問題を抱えることの多いアルコホーリクたちが、どのようにしたら一体性を保っていけるのか？</a:t>
            </a:r>
            <a:endParaRPr lang="en-US" altLang="ja-JP" sz="2800" dirty="0">
              <a:latin typeface="Meiryo UI" panose="020B0604030504040204" pitchFamily="50" charset="-128"/>
              <a:ea typeface="Meiryo UI" panose="020B0604030504040204" pitchFamily="50" charset="-128"/>
            </a:endParaRPr>
          </a:p>
          <a:p>
            <a:pPr marL="0" indent="-457200">
              <a:lnSpc>
                <a:spcPct val="100000"/>
              </a:lnSpc>
              <a:spcBef>
                <a:spcPts val="0"/>
              </a:spcBef>
              <a:buNone/>
            </a:pPr>
            <a:endParaRPr lang="en-US" altLang="ja-JP" sz="1600" dirty="0">
              <a:latin typeface="Meiryo UI" panose="020B0604030504040204" pitchFamily="50" charset="-128"/>
              <a:ea typeface="Meiryo UI" panose="020B0604030504040204" pitchFamily="50" charset="-128"/>
            </a:endParaRPr>
          </a:p>
          <a:p>
            <a:pPr marL="360000" indent="-457200" algn="ctr">
              <a:lnSpc>
                <a:spcPct val="100000"/>
              </a:lnSpc>
              <a:spcBef>
                <a:spcPts val="1800"/>
              </a:spcBef>
              <a:buNone/>
            </a:pPr>
            <a:r>
              <a:rPr lang="en-US" altLang="ja-JP" sz="2800" b="1" dirty="0">
                <a:solidFill>
                  <a:srgbClr val="0070C0"/>
                </a:solidFill>
                <a:latin typeface="Meiryo UI" panose="020B0604030504040204" pitchFamily="50" charset="-128"/>
                <a:ea typeface="Meiryo UI" panose="020B0604030504040204" pitchFamily="50" charset="-128"/>
              </a:rPr>
              <a:t>12</a:t>
            </a:r>
            <a:r>
              <a:rPr lang="ja-JP" altLang="en-US" sz="2800" b="1" dirty="0">
                <a:solidFill>
                  <a:srgbClr val="0070C0"/>
                </a:solidFill>
                <a:latin typeface="Meiryo UI" panose="020B0604030504040204" pitchFamily="50" charset="-128"/>
                <a:ea typeface="Meiryo UI" panose="020B0604030504040204" pitchFamily="50" charset="-128"/>
              </a:rPr>
              <a:t>の伝統は、ＡＡが将来にわたって一体性を保ち、</a:t>
            </a:r>
            <a:endParaRPr lang="en-US" altLang="ja-JP" sz="2800" b="1" dirty="0">
              <a:solidFill>
                <a:srgbClr val="0070C0"/>
              </a:solidFill>
              <a:latin typeface="Meiryo UI" panose="020B0604030504040204" pitchFamily="50" charset="-128"/>
              <a:ea typeface="Meiryo UI" panose="020B0604030504040204" pitchFamily="50" charset="-128"/>
            </a:endParaRPr>
          </a:p>
          <a:p>
            <a:pPr marL="360000" indent="-457200" algn="ctr">
              <a:lnSpc>
                <a:spcPct val="100000"/>
              </a:lnSpc>
              <a:spcBef>
                <a:spcPts val="1800"/>
              </a:spcBef>
              <a:buNone/>
            </a:pPr>
            <a:r>
              <a:rPr lang="ja-JP" altLang="en-US" sz="2800" b="1" dirty="0">
                <a:solidFill>
                  <a:srgbClr val="0070C0"/>
                </a:solidFill>
                <a:latin typeface="Meiryo UI" panose="020B0604030504040204" pitchFamily="50" charset="-128"/>
                <a:ea typeface="Meiryo UI" panose="020B0604030504040204" pitchFamily="50" charset="-128"/>
              </a:rPr>
              <a:t>存続していくための活動原理</a:t>
            </a:r>
            <a:endParaRPr lang="en-US" altLang="ja-JP" sz="2800" b="1" dirty="0">
              <a:solidFill>
                <a:srgbClr val="0070C0"/>
              </a:solidFill>
              <a:latin typeface="Meiryo UI" panose="020B0604030504040204" pitchFamily="50" charset="-128"/>
              <a:ea typeface="Meiryo UI" panose="020B0604030504040204" pitchFamily="50" charset="-128"/>
            </a:endParaRPr>
          </a:p>
          <a:p>
            <a:pPr marL="360000" indent="-457200">
              <a:lnSpc>
                <a:spcPct val="100000"/>
              </a:lnSpc>
              <a:spcBef>
                <a:spcPts val="1800"/>
              </a:spcBef>
              <a:buNone/>
            </a:pPr>
            <a:r>
              <a:rPr lang="ja-JP" altLang="en-US" sz="2400" dirty="0">
                <a:solidFill>
                  <a:srgbClr val="33CC33"/>
                </a:solidFill>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ＡＡが始まった当初の</a:t>
            </a:r>
            <a:r>
              <a:rPr lang="en-US" altLang="ja-JP" sz="2400" dirty="0">
                <a:latin typeface="Meiryo UI" panose="020B0604030504040204" pitchFamily="50" charset="-128"/>
                <a:ea typeface="Meiryo UI" panose="020B0604030504040204" pitchFamily="50" charset="-128"/>
              </a:rPr>
              <a:t>10</a:t>
            </a:r>
            <a:r>
              <a:rPr lang="ja-JP" altLang="en-US" sz="2400" dirty="0">
                <a:latin typeface="Meiryo UI" panose="020B0604030504040204" pitchFamily="50" charset="-128"/>
                <a:ea typeface="Meiryo UI" panose="020B0604030504040204" pitchFamily="50" charset="-128"/>
              </a:rPr>
              <a:t>年間の共同体としての試行錯誤と失敗と経験の蒸留が「</a:t>
            </a:r>
            <a:r>
              <a:rPr lang="en-US" altLang="ja-JP" sz="2400" dirty="0">
                <a:latin typeface="Meiryo UI" panose="020B0604030504040204" pitchFamily="50" charset="-128"/>
                <a:ea typeface="Meiryo UI" panose="020B0604030504040204" pitchFamily="50" charset="-128"/>
              </a:rPr>
              <a:t>12</a:t>
            </a:r>
            <a:r>
              <a:rPr lang="ja-JP" altLang="en-US" sz="2400" dirty="0">
                <a:latin typeface="Meiryo UI" panose="020B0604030504040204" pitchFamily="50" charset="-128"/>
                <a:ea typeface="Meiryo UI" panose="020B0604030504040204" pitchFamily="50" charset="-128"/>
              </a:rPr>
              <a:t>の伝統」</a:t>
            </a:r>
          </a:p>
          <a:p>
            <a:pPr marL="360000" indent="-457200">
              <a:lnSpc>
                <a:spcPct val="100000"/>
              </a:lnSpc>
              <a:spcBef>
                <a:spcPts val="1800"/>
              </a:spcBef>
              <a:buNone/>
            </a:pPr>
            <a:r>
              <a:rPr lang="ja-JP" altLang="en-US" sz="2400" dirty="0">
                <a:solidFill>
                  <a:srgbClr val="33CC33"/>
                </a:solidFill>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1950</a:t>
            </a:r>
            <a:r>
              <a:rPr lang="ja-JP" altLang="en-US" sz="2400" dirty="0">
                <a:latin typeface="Meiryo UI" panose="020B0604030504040204" pitchFamily="50" charset="-128"/>
                <a:ea typeface="Meiryo UI" panose="020B0604030504040204" pitchFamily="50" charset="-128"/>
              </a:rPr>
              <a:t>年第１回ＡＡインターナショナルコンベンションにて承認</a:t>
            </a:r>
            <a:endParaRPr lang="en-US" altLang="ja-JP" sz="2400" dirty="0">
              <a:latin typeface="Meiryo UI" panose="020B0604030504040204" pitchFamily="50" charset="-128"/>
              <a:ea typeface="Meiryo UI" panose="020B0604030504040204" pitchFamily="50" charset="-128"/>
            </a:endParaRPr>
          </a:p>
          <a:p>
            <a:pPr marL="360000" indent="-457200">
              <a:lnSpc>
                <a:spcPct val="100000"/>
              </a:lnSpc>
              <a:spcBef>
                <a:spcPts val="1800"/>
              </a:spcBef>
              <a:buNone/>
            </a:pPr>
            <a:r>
              <a:rPr lang="ja-JP" altLang="en-US" sz="2400" dirty="0">
                <a:solidFill>
                  <a:srgbClr val="33CC33"/>
                </a:solidFill>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拘束力を持つものではない。ＡＡでは誰も他の人に何かをするように強要したり、制裁を加えたり、追放する権利を持たない。（</a:t>
            </a:r>
            <a:r>
              <a:rPr lang="en-US" altLang="ja-JP" sz="2400" dirty="0">
                <a:latin typeface="Meiryo UI" panose="020B0604030504040204" pitchFamily="50" charset="-128"/>
                <a:ea typeface="Meiryo UI" panose="020B0604030504040204" pitchFamily="50" charset="-128"/>
              </a:rPr>
              <a:t>『12</a:t>
            </a:r>
            <a:r>
              <a:rPr lang="ja-JP" altLang="en-US" sz="2400" dirty="0">
                <a:latin typeface="Meiryo UI" panose="020B0604030504040204" pitchFamily="50" charset="-128"/>
                <a:ea typeface="Meiryo UI" panose="020B0604030504040204" pitchFamily="50" charset="-128"/>
              </a:rPr>
              <a:t>のステップと</a:t>
            </a:r>
            <a:r>
              <a:rPr lang="en-US" altLang="ja-JP" sz="2400" dirty="0">
                <a:latin typeface="Meiryo UI" panose="020B0604030504040204" pitchFamily="50" charset="-128"/>
                <a:ea typeface="Meiryo UI" panose="020B0604030504040204" pitchFamily="50" charset="-128"/>
              </a:rPr>
              <a:t>12</a:t>
            </a:r>
            <a:r>
              <a:rPr lang="ja-JP" altLang="en-US" sz="2400" dirty="0">
                <a:latin typeface="Meiryo UI" panose="020B0604030504040204" pitchFamily="50" charset="-128"/>
                <a:ea typeface="Meiryo UI" panose="020B0604030504040204" pitchFamily="50" charset="-128"/>
              </a:rPr>
              <a:t>の伝統</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より）</a:t>
            </a:r>
            <a:endParaRPr lang="en-US" altLang="ja-JP" sz="2400"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A71A07FB-B248-4C59-943F-8C04D5C07A8B}"/>
              </a:ext>
            </a:extLst>
          </p:cNvPr>
          <p:cNvSpPr>
            <a:spLocks noGrp="1"/>
          </p:cNvSpPr>
          <p:nvPr>
            <p:ph type="sldNum" sz="quarter" idx="12"/>
          </p:nvPr>
        </p:nvSpPr>
        <p:spPr/>
        <p:txBody>
          <a:bodyPr/>
          <a:lstStyle/>
          <a:p>
            <a:pPr>
              <a:defRPr/>
            </a:pPr>
            <a:fld id="{5B9A83FC-45C5-4AE5-85F3-CC9F305182B9}" type="slidenum">
              <a:rPr lang="en-US" altLang="ja-JP" sz="1600" smtClean="0"/>
              <a:pPr>
                <a:defRPr/>
              </a:pPr>
              <a:t>24</a:t>
            </a:fld>
            <a:endParaRPr lang="en-US" altLang="ja-JP" sz="1600" dirty="0"/>
          </a:p>
        </p:txBody>
      </p:sp>
    </p:spTree>
    <p:extLst>
      <p:ext uri="{BB962C8B-B14F-4D97-AF65-F5344CB8AC3E}">
        <p14:creationId xmlns:p14="http://schemas.microsoft.com/office/powerpoint/2010/main" val="2039970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67640" y="111001"/>
            <a:ext cx="8808720" cy="644296"/>
          </a:xfrm>
          <a:solidFill>
            <a:schemeClr val="accent1"/>
          </a:solidFill>
        </p:spPr>
        <p:txBody>
          <a:bodyPr anchor="b"/>
          <a:lstStyle/>
          <a:p>
            <a:pPr algn="ctr"/>
            <a:r>
              <a:rPr lang="ja-JP" altLang="en-US" b="1" dirty="0">
                <a:solidFill>
                  <a:schemeClr val="bg1"/>
                </a:solidFill>
                <a:latin typeface="+mn-ea"/>
                <a:ea typeface="+mn-ea"/>
              </a:rPr>
              <a:t>サービスと「</a:t>
            </a:r>
            <a:r>
              <a:rPr lang="en-US" altLang="ja-JP" b="1" dirty="0">
                <a:solidFill>
                  <a:schemeClr val="bg1"/>
                </a:solidFill>
                <a:latin typeface="+mn-ea"/>
                <a:ea typeface="+mn-ea"/>
              </a:rPr>
              <a:t>12</a:t>
            </a:r>
            <a:r>
              <a:rPr lang="ja-JP" altLang="en-US" b="1" dirty="0">
                <a:solidFill>
                  <a:schemeClr val="bg1"/>
                </a:solidFill>
                <a:latin typeface="+mn-ea"/>
                <a:ea typeface="+mn-ea"/>
              </a:rPr>
              <a:t>の概念」</a:t>
            </a:r>
            <a:endParaRPr lang="ja-JP" altLang="en-US" b="1" dirty="0">
              <a:solidFill>
                <a:schemeClr val="bg1"/>
              </a:solidFill>
            </a:endParaRPr>
          </a:p>
        </p:txBody>
      </p:sp>
      <p:sp>
        <p:nvSpPr>
          <p:cNvPr id="3" name="コンテンツ プレースホルダー 2">
            <a:extLst>
              <a:ext uri="{FF2B5EF4-FFF2-40B4-BE49-F238E27FC236}">
                <a16:creationId xmlns:a16="http://schemas.microsoft.com/office/drawing/2014/main" id="{76356850-D3C9-49C8-8CB3-98C3492A20EC}"/>
              </a:ext>
            </a:extLst>
          </p:cNvPr>
          <p:cNvSpPr>
            <a:spLocks noGrp="1"/>
          </p:cNvSpPr>
          <p:nvPr>
            <p:ph idx="1"/>
          </p:nvPr>
        </p:nvSpPr>
        <p:spPr>
          <a:xfrm>
            <a:off x="0" y="1055822"/>
            <a:ext cx="9144000" cy="5802178"/>
          </a:xfrm>
        </p:spPr>
        <p:txBody>
          <a:bodyPr>
            <a:noAutofit/>
          </a:bodyPr>
          <a:lstStyle/>
          <a:p>
            <a:pPr marL="0" indent="-457200">
              <a:lnSpc>
                <a:spcPct val="100000"/>
              </a:lnSpc>
              <a:spcBef>
                <a:spcPts val="0"/>
              </a:spcBef>
              <a:buNone/>
            </a:pPr>
            <a:r>
              <a:rPr kumimoji="1" lang="ja-JP" altLang="en-US" sz="2800" b="1" dirty="0">
                <a:solidFill>
                  <a:srgbClr val="0070C0"/>
                </a:solidFill>
                <a:latin typeface="Meiryo UI" panose="020B0604030504040204" pitchFamily="50" charset="-128"/>
                <a:ea typeface="Meiryo UI" panose="020B0604030504040204" pitchFamily="50" charset="-128"/>
              </a:rPr>
              <a:t>いま苦しんでいるアルコホーリクに回復の</a:t>
            </a:r>
            <a:r>
              <a:rPr lang="ja-JP" altLang="en-US" sz="2800" b="1" dirty="0">
                <a:solidFill>
                  <a:srgbClr val="0070C0"/>
                </a:solidFill>
                <a:latin typeface="Meiryo UI" panose="020B0604030504040204" pitchFamily="50" charset="-128"/>
                <a:ea typeface="Meiryo UI" panose="020B0604030504040204" pitchFamily="50" charset="-128"/>
              </a:rPr>
              <a:t>メッセージを伝えるための活動のすべてを「サービス」と呼ぶ</a:t>
            </a:r>
            <a:endParaRPr lang="en-US" altLang="ja-JP" sz="2800" b="1" dirty="0">
              <a:solidFill>
                <a:srgbClr val="0070C0"/>
              </a:solidFill>
              <a:latin typeface="Meiryo UI" panose="020B0604030504040204" pitchFamily="50" charset="-128"/>
              <a:ea typeface="Meiryo UI" panose="020B0604030504040204" pitchFamily="50" charset="-128"/>
            </a:endParaRPr>
          </a:p>
          <a:p>
            <a:pPr marL="360000" indent="-457200">
              <a:lnSpc>
                <a:spcPct val="100000"/>
              </a:lnSpc>
              <a:spcBef>
                <a:spcPts val="2400"/>
              </a:spcBef>
              <a:buNone/>
            </a:pPr>
            <a:r>
              <a:rPr lang="ja-JP" altLang="en-US" sz="2400" dirty="0">
                <a:solidFill>
                  <a:srgbClr val="33CC33"/>
                </a:solidFill>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ミーティング会場で椅子をならべ、コーヒーを用意することも大切なサービス</a:t>
            </a:r>
          </a:p>
          <a:p>
            <a:pPr marL="360000" indent="-457200">
              <a:lnSpc>
                <a:spcPct val="100000"/>
              </a:lnSpc>
              <a:spcBef>
                <a:spcPts val="2400"/>
              </a:spcBef>
              <a:buNone/>
            </a:pPr>
            <a:r>
              <a:rPr lang="ja-JP" altLang="en-US" sz="2400" dirty="0">
                <a:solidFill>
                  <a:srgbClr val="33CC33"/>
                </a:solidFill>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書籍や広報資料の用意、全国機関紙、国際協力など、世界中にＡＡの単一のプログラムを伝えるのがゼネラルサービス</a:t>
            </a:r>
            <a:endParaRPr lang="en-US" altLang="ja-JP" sz="2400" dirty="0">
              <a:latin typeface="Meiryo UI" panose="020B0604030504040204" pitchFamily="50" charset="-128"/>
              <a:ea typeface="Meiryo UI" panose="020B0604030504040204" pitchFamily="50" charset="-128"/>
            </a:endParaRPr>
          </a:p>
          <a:p>
            <a:pPr marL="360000" indent="-457200">
              <a:lnSpc>
                <a:spcPct val="100000"/>
              </a:lnSpc>
              <a:spcBef>
                <a:spcPts val="2400"/>
              </a:spcBef>
              <a:buNone/>
            </a:pPr>
            <a:r>
              <a:rPr lang="ja-JP" altLang="en-US" sz="2400" dirty="0">
                <a:solidFill>
                  <a:srgbClr val="33CC33"/>
                </a:solidFill>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12</a:t>
            </a:r>
            <a:r>
              <a:rPr lang="ja-JP" altLang="en-US" sz="2400" dirty="0">
                <a:latin typeface="Meiryo UI" panose="020B0604030504040204" pitchFamily="50" charset="-128"/>
                <a:ea typeface="Meiryo UI" panose="020B0604030504040204" pitchFamily="50" charset="-128"/>
              </a:rPr>
              <a:t>の概念」はゼネラルサービスの基本的な考えをまとめたもの。</a:t>
            </a:r>
            <a:r>
              <a:rPr lang="en-US" altLang="ja-JP" sz="2400" dirty="0">
                <a:latin typeface="Meiryo UI" panose="020B0604030504040204" pitchFamily="50" charset="-128"/>
                <a:ea typeface="Meiryo UI" panose="020B0604030504040204" pitchFamily="50" charset="-128"/>
              </a:rPr>
              <a:t>1985</a:t>
            </a:r>
            <a:r>
              <a:rPr lang="ja-JP" altLang="en-US" sz="2400" dirty="0">
                <a:latin typeface="Meiryo UI" panose="020B0604030504040204" pitchFamily="50" charset="-128"/>
                <a:ea typeface="Meiryo UI" panose="020B0604030504040204" pitchFamily="50" charset="-128"/>
              </a:rPr>
              <a:t>年にアメリカ・カナダ評議会で承認</a:t>
            </a:r>
            <a:endParaRPr lang="en-US" altLang="ja-JP" sz="2400" dirty="0">
              <a:solidFill>
                <a:srgbClr val="FF0000"/>
              </a:solidFill>
              <a:latin typeface="Meiryo UI" panose="020B0604030504040204" pitchFamily="50" charset="-128"/>
              <a:ea typeface="Meiryo UI" panose="020B0604030504040204" pitchFamily="50" charset="-128"/>
            </a:endParaRPr>
          </a:p>
          <a:p>
            <a:pPr marL="360000" indent="-457200">
              <a:lnSpc>
                <a:spcPct val="100000"/>
              </a:lnSpc>
              <a:spcBef>
                <a:spcPts val="2400"/>
              </a:spcBef>
              <a:buNone/>
            </a:pPr>
            <a:r>
              <a:rPr lang="ja-JP" altLang="en-US" sz="2400" dirty="0">
                <a:solidFill>
                  <a:srgbClr val="33CC33"/>
                </a:solidFill>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すべてのサービスに、時間・金銭的献身・思いやり・謙虚な責任・熱意が必要不可欠</a:t>
            </a:r>
            <a:endParaRPr lang="en-US" altLang="ja-JP" sz="2400"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10833B56-FC7A-48FF-8DC1-4C444D81A04E}"/>
              </a:ext>
            </a:extLst>
          </p:cNvPr>
          <p:cNvSpPr>
            <a:spLocks noGrp="1"/>
          </p:cNvSpPr>
          <p:nvPr>
            <p:ph type="sldNum" sz="quarter" idx="12"/>
          </p:nvPr>
        </p:nvSpPr>
        <p:spPr/>
        <p:txBody>
          <a:bodyPr/>
          <a:lstStyle/>
          <a:p>
            <a:pPr>
              <a:defRPr/>
            </a:pPr>
            <a:fld id="{5B9A83FC-45C5-4AE5-85F3-CC9F305182B9}" type="slidenum">
              <a:rPr lang="en-US" altLang="ja-JP" sz="1600" smtClean="0"/>
              <a:pPr>
                <a:defRPr/>
              </a:pPr>
              <a:t>25</a:t>
            </a:fld>
            <a:endParaRPr lang="en-US" altLang="ja-JP" sz="1600" dirty="0"/>
          </a:p>
        </p:txBody>
      </p:sp>
    </p:spTree>
    <p:extLst>
      <p:ext uri="{BB962C8B-B14F-4D97-AF65-F5344CB8AC3E}">
        <p14:creationId xmlns:p14="http://schemas.microsoft.com/office/powerpoint/2010/main" val="1160927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二等辺三角形 12">
            <a:extLst>
              <a:ext uri="{FF2B5EF4-FFF2-40B4-BE49-F238E27FC236}">
                <a16:creationId xmlns:a16="http://schemas.microsoft.com/office/drawing/2014/main" id="{11273DB2-F91D-4D3C-8961-CD05A6430969}"/>
              </a:ext>
            </a:extLst>
          </p:cNvPr>
          <p:cNvSpPr/>
          <p:nvPr/>
        </p:nvSpPr>
        <p:spPr>
          <a:xfrm rot="10800000">
            <a:off x="1595858" y="1651000"/>
            <a:ext cx="5311775" cy="4379913"/>
          </a:xfrm>
          <a:prstGeom prst="triangle">
            <a:avLst/>
          </a:prstGeom>
          <a:solidFill>
            <a:schemeClr val="accent5">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ja-JP" altLang="en-US" sz="2400" dirty="0"/>
          </a:p>
        </p:txBody>
      </p:sp>
      <p:sp>
        <p:nvSpPr>
          <p:cNvPr id="14" name="二等辺三角形 13">
            <a:extLst>
              <a:ext uri="{FF2B5EF4-FFF2-40B4-BE49-F238E27FC236}">
                <a16:creationId xmlns:a16="http://schemas.microsoft.com/office/drawing/2014/main" id="{C826C08D-C651-4B54-BBA1-C9DCF07E1564}"/>
              </a:ext>
            </a:extLst>
          </p:cNvPr>
          <p:cNvSpPr>
            <a:spLocks noChangeAspect="1"/>
          </p:cNvSpPr>
          <p:nvPr/>
        </p:nvSpPr>
        <p:spPr>
          <a:xfrm rot="10800000">
            <a:off x="2129258" y="2513013"/>
            <a:ext cx="4248150" cy="3505200"/>
          </a:xfrm>
          <a:prstGeom prst="triangle">
            <a:avLst/>
          </a:prstGeom>
          <a:solidFill>
            <a:schemeClr val="accent5">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ja-JP" altLang="en-US" sz="2400"/>
          </a:p>
        </p:txBody>
      </p:sp>
      <p:sp>
        <p:nvSpPr>
          <p:cNvPr id="15" name="二等辺三角形 14">
            <a:extLst>
              <a:ext uri="{FF2B5EF4-FFF2-40B4-BE49-F238E27FC236}">
                <a16:creationId xmlns:a16="http://schemas.microsoft.com/office/drawing/2014/main" id="{D9431641-EA55-46AC-9581-9FF5506A6D73}"/>
              </a:ext>
            </a:extLst>
          </p:cNvPr>
          <p:cNvSpPr>
            <a:spLocks noChangeAspect="1"/>
          </p:cNvSpPr>
          <p:nvPr/>
        </p:nvSpPr>
        <p:spPr>
          <a:xfrm rot="10800000">
            <a:off x="2557883" y="3227388"/>
            <a:ext cx="3398838" cy="2803525"/>
          </a:xfrm>
          <a:prstGeom prst="triangle">
            <a:avLst/>
          </a:prstGeom>
          <a:solidFill>
            <a:schemeClr val="accent5">
              <a:lumMod val="60000"/>
              <a:lumOff val="4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ja-JP" altLang="en-US" sz="2400"/>
          </a:p>
        </p:txBody>
      </p:sp>
      <p:sp>
        <p:nvSpPr>
          <p:cNvPr id="16" name="二等辺三角形 15">
            <a:extLst>
              <a:ext uri="{FF2B5EF4-FFF2-40B4-BE49-F238E27FC236}">
                <a16:creationId xmlns:a16="http://schemas.microsoft.com/office/drawing/2014/main" id="{C73B208C-78B8-46E7-8F34-256A4186F054}"/>
              </a:ext>
            </a:extLst>
          </p:cNvPr>
          <p:cNvSpPr>
            <a:spLocks noChangeAspect="1"/>
          </p:cNvSpPr>
          <p:nvPr/>
        </p:nvSpPr>
        <p:spPr>
          <a:xfrm rot="10800000">
            <a:off x="2970633" y="3906838"/>
            <a:ext cx="2566988" cy="2117725"/>
          </a:xfrm>
          <a:prstGeom prst="triangle">
            <a:avLst/>
          </a:prstGeom>
          <a:solidFill>
            <a:schemeClr val="accent5">
              <a:lumMod val="75000"/>
            </a:schemeClr>
          </a:solidFill>
          <a:ln>
            <a:solidFill>
              <a:schemeClr val="tx2">
                <a:alpha val="97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ja-JP" altLang="en-US" sz="2400"/>
          </a:p>
        </p:txBody>
      </p:sp>
      <p:sp>
        <p:nvSpPr>
          <p:cNvPr id="17" name="二等辺三角形 16">
            <a:extLst>
              <a:ext uri="{FF2B5EF4-FFF2-40B4-BE49-F238E27FC236}">
                <a16:creationId xmlns:a16="http://schemas.microsoft.com/office/drawing/2014/main" id="{4E20015C-A1E3-4A0D-91C5-98BD57AB5256}"/>
              </a:ext>
            </a:extLst>
          </p:cNvPr>
          <p:cNvSpPr>
            <a:spLocks noChangeAspect="1"/>
          </p:cNvSpPr>
          <p:nvPr/>
        </p:nvSpPr>
        <p:spPr>
          <a:xfrm rot="10800000">
            <a:off x="3381796" y="4586288"/>
            <a:ext cx="1739900" cy="1435100"/>
          </a:xfrm>
          <a:prstGeom prst="triangle">
            <a:avLst/>
          </a:prstGeom>
          <a:solidFill>
            <a:schemeClr val="accent5">
              <a:lumMod val="50000"/>
            </a:schemeClr>
          </a:solidFill>
          <a:ln>
            <a:solidFill>
              <a:schemeClr val="tx2">
                <a:alpha val="97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ja-JP" altLang="en-US" sz="2400"/>
          </a:p>
        </p:txBody>
      </p:sp>
      <p:sp>
        <p:nvSpPr>
          <p:cNvPr id="8" name="テキスト ボックス 12">
            <a:extLst>
              <a:ext uri="{FF2B5EF4-FFF2-40B4-BE49-F238E27FC236}">
                <a16:creationId xmlns:a16="http://schemas.microsoft.com/office/drawing/2014/main" id="{E48E0529-6F19-44FE-AB3F-AF731EC1BCA4}"/>
              </a:ext>
            </a:extLst>
          </p:cNvPr>
          <p:cNvSpPr txBox="1"/>
          <p:nvPr/>
        </p:nvSpPr>
        <p:spPr>
          <a:xfrm>
            <a:off x="3196058" y="2170113"/>
            <a:ext cx="2111375" cy="411162"/>
          </a:xfrm>
          <a:prstGeom prst="rect">
            <a:avLst/>
          </a:prstGeom>
          <a:noFill/>
          <a:ln w="6350">
            <a:noFill/>
          </a:ln>
        </p:spPr>
        <p:txBody>
          <a:bodyPr/>
          <a:lstStyle/>
          <a:p>
            <a:pPr algn="ctr">
              <a:lnSpc>
                <a:spcPts val="1100"/>
              </a:lnSpc>
              <a:spcAft>
                <a:spcPts val="1000"/>
              </a:spcAft>
              <a:defRPr/>
            </a:pPr>
            <a:r>
              <a:rPr lang="ja-JP" sz="28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グルー</a:t>
            </a:r>
            <a:r>
              <a:rPr lang="ja-JP" altLang="en-US" sz="28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 </a:t>
            </a:r>
            <a:r>
              <a:rPr lang="ja-JP" sz="28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プ</a:t>
            </a:r>
            <a:endParaRPr lang="ja-JP" sz="28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テキスト ボックス 13">
            <a:extLst>
              <a:ext uri="{FF2B5EF4-FFF2-40B4-BE49-F238E27FC236}">
                <a16:creationId xmlns:a16="http://schemas.microsoft.com/office/drawing/2014/main" id="{4AC9CA45-3A34-4164-9861-C9DF8C132765}"/>
              </a:ext>
            </a:extLst>
          </p:cNvPr>
          <p:cNvSpPr txBox="1"/>
          <p:nvPr/>
        </p:nvSpPr>
        <p:spPr>
          <a:xfrm>
            <a:off x="3221458" y="2851150"/>
            <a:ext cx="2111375" cy="295275"/>
          </a:xfrm>
          <a:prstGeom prst="rect">
            <a:avLst/>
          </a:prstGeom>
          <a:noFill/>
          <a:ln w="6350">
            <a:noFill/>
          </a:ln>
        </p:spPr>
        <p:txBody>
          <a:bodyPr/>
          <a:lstStyle/>
          <a:p>
            <a:pPr algn="ctr">
              <a:lnSpc>
                <a:spcPts val="1100"/>
              </a:lnSpc>
              <a:spcAft>
                <a:spcPts val="1000"/>
              </a:spcAft>
              <a:defRPr/>
            </a:pPr>
            <a:r>
              <a:rPr lang="ja-JP" sz="24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地区委員会</a:t>
            </a:r>
            <a:endParaRPr lang="ja-JP" sz="2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 name="テキスト ボックス 14">
            <a:extLst>
              <a:ext uri="{FF2B5EF4-FFF2-40B4-BE49-F238E27FC236}">
                <a16:creationId xmlns:a16="http://schemas.microsoft.com/office/drawing/2014/main" id="{8919ACA7-D4A6-4AC7-8879-07F72EC8A975}"/>
              </a:ext>
            </a:extLst>
          </p:cNvPr>
          <p:cNvSpPr txBox="1"/>
          <p:nvPr/>
        </p:nvSpPr>
        <p:spPr>
          <a:xfrm>
            <a:off x="3026196" y="3565525"/>
            <a:ext cx="2451100" cy="458788"/>
          </a:xfrm>
          <a:prstGeom prst="rect">
            <a:avLst/>
          </a:prstGeom>
          <a:noFill/>
          <a:ln w="6350">
            <a:noFill/>
          </a:ln>
        </p:spPr>
        <p:txBody>
          <a:bodyPr/>
          <a:lstStyle/>
          <a:p>
            <a:pPr algn="ctr">
              <a:lnSpc>
                <a:spcPts val="1100"/>
              </a:lnSpc>
              <a:spcAft>
                <a:spcPts val="1000"/>
              </a:spcAft>
              <a:defRPr/>
            </a:pPr>
            <a:r>
              <a:rPr lang="ja-JP" sz="24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地域集会</a:t>
            </a:r>
            <a:endParaRPr lang="ja-JP" sz="2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 name="テキスト ボックス 15">
            <a:extLst>
              <a:ext uri="{FF2B5EF4-FFF2-40B4-BE49-F238E27FC236}">
                <a16:creationId xmlns:a16="http://schemas.microsoft.com/office/drawing/2014/main" id="{EFF34BFF-2EA8-439A-9D25-1D9981381E03}"/>
              </a:ext>
            </a:extLst>
          </p:cNvPr>
          <p:cNvSpPr txBox="1"/>
          <p:nvPr/>
        </p:nvSpPr>
        <p:spPr>
          <a:xfrm>
            <a:off x="3221458" y="4217988"/>
            <a:ext cx="2111375" cy="696912"/>
          </a:xfrm>
          <a:prstGeom prst="rect">
            <a:avLst/>
          </a:prstGeom>
          <a:noFill/>
          <a:ln w="6350">
            <a:noFill/>
          </a:ln>
        </p:spPr>
        <p:txBody>
          <a:bodyPr/>
          <a:lstStyle/>
          <a:p>
            <a:pPr algn="ctr">
              <a:lnSpc>
                <a:spcPts val="1100"/>
              </a:lnSpc>
              <a:spcAft>
                <a:spcPts val="1000"/>
              </a:spcAft>
              <a:defRPr/>
            </a:pPr>
            <a:r>
              <a:rPr lang="ja-JP" sz="24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評議会</a:t>
            </a:r>
            <a:endParaRPr lang="ja-JP" sz="2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12" name="テキスト ボックス 16">
            <a:extLst>
              <a:ext uri="{FF2B5EF4-FFF2-40B4-BE49-F238E27FC236}">
                <a16:creationId xmlns:a16="http://schemas.microsoft.com/office/drawing/2014/main" id="{CEDAA830-FE4A-4950-80A9-8487C225EF17}"/>
              </a:ext>
            </a:extLst>
          </p:cNvPr>
          <p:cNvSpPr txBox="1"/>
          <p:nvPr/>
        </p:nvSpPr>
        <p:spPr>
          <a:xfrm>
            <a:off x="3213521" y="4973638"/>
            <a:ext cx="2109787" cy="274637"/>
          </a:xfrm>
          <a:prstGeom prst="rect">
            <a:avLst/>
          </a:prstGeom>
          <a:noFill/>
          <a:ln w="6350">
            <a:noFill/>
          </a:ln>
        </p:spPr>
        <p:txBody>
          <a:bodyPr anchor="ctr"/>
          <a:lstStyle/>
          <a:p>
            <a:pPr algn="ctr">
              <a:lnSpc>
                <a:spcPts val="1100"/>
              </a:lnSpc>
              <a:spcAft>
                <a:spcPts val="1000"/>
              </a:spcAft>
              <a:defRPr/>
            </a:pPr>
            <a:r>
              <a:rPr lang="ja-JP" sz="24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常任理</a:t>
            </a:r>
            <a:endParaRPr lang="en-US" altLang="ja-JP" sz="24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endParaRPr>
          </a:p>
          <a:p>
            <a:pPr algn="ctr">
              <a:lnSpc>
                <a:spcPts val="1100"/>
              </a:lnSpc>
              <a:spcAft>
                <a:spcPts val="1000"/>
              </a:spcAft>
              <a:defRPr/>
            </a:pPr>
            <a:r>
              <a:rPr lang="ja-JP" sz="24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事会</a:t>
            </a:r>
            <a:endParaRPr lang="ja-JP" sz="2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7181" name="正方形/長方形 18">
            <a:extLst>
              <a:ext uri="{FF2B5EF4-FFF2-40B4-BE49-F238E27FC236}">
                <a16:creationId xmlns:a16="http://schemas.microsoft.com/office/drawing/2014/main" id="{4DCA03B4-2116-4037-B664-1A2479A80479}"/>
              </a:ext>
            </a:extLst>
          </p:cNvPr>
          <p:cNvSpPr>
            <a:spLocks noChangeArrowheads="1"/>
          </p:cNvSpPr>
          <p:nvPr/>
        </p:nvSpPr>
        <p:spPr bwMode="auto">
          <a:xfrm>
            <a:off x="2206624" y="927100"/>
            <a:ext cx="421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メイリオ" panose="020B0604030504040204" pitchFamily="50" charset="-128"/>
              </a:defRPr>
            </a:lvl1pPr>
            <a:lvl2pPr marL="742950" indent="-285750">
              <a:defRPr kumimoji="1">
                <a:solidFill>
                  <a:schemeClr val="tx1"/>
                </a:solidFill>
                <a:latin typeface="Calibri" panose="020F0502020204030204" pitchFamily="34" charset="0"/>
                <a:ea typeface="メイリオ" panose="020B0604030504040204" pitchFamily="50" charset="-128"/>
              </a:defRPr>
            </a:lvl2pPr>
            <a:lvl3pPr marL="1143000" indent="-228600">
              <a:defRPr kumimoji="1">
                <a:solidFill>
                  <a:schemeClr val="tx1"/>
                </a:solidFill>
                <a:latin typeface="Calibri" panose="020F0502020204030204" pitchFamily="34" charset="0"/>
                <a:ea typeface="メイリオ" panose="020B0604030504040204" pitchFamily="50" charset="-128"/>
              </a:defRPr>
            </a:lvl3pPr>
            <a:lvl4pPr marL="1600200" indent="-228600">
              <a:defRPr kumimoji="1">
                <a:solidFill>
                  <a:schemeClr val="tx1"/>
                </a:solidFill>
                <a:latin typeface="Calibri" panose="020F0502020204030204" pitchFamily="34" charset="0"/>
                <a:ea typeface="メイリオ" panose="020B0604030504040204" pitchFamily="50" charset="-128"/>
              </a:defRPr>
            </a:lvl4pPr>
            <a:lvl5pPr marL="2057400" indent="-228600">
              <a:defRPr kumimoji="1">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9pPr>
          </a:lstStyle>
          <a:p>
            <a:pPr algn="ctr"/>
            <a:r>
              <a:rPr lang="ja-JP" altLang="ja-JP" sz="2800" dirty="0">
                <a:solidFill>
                  <a:srgbClr val="0070C0"/>
                </a:solidFill>
              </a:rPr>
              <a:t>逆三角形の組織</a:t>
            </a:r>
            <a:endParaRPr lang="ja-JP" altLang="en-US" sz="2800" dirty="0">
              <a:solidFill>
                <a:srgbClr val="0070C0"/>
              </a:solidFill>
            </a:endParaRPr>
          </a:p>
        </p:txBody>
      </p:sp>
      <p:sp>
        <p:nvSpPr>
          <p:cNvPr id="7182" name="テキスト ボックス 19">
            <a:extLst>
              <a:ext uri="{FF2B5EF4-FFF2-40B4-BE49-F238E27FC236}">
                <a16:creationId xmlns:a16="http://schemas.microsoft.com/office/drawing/2014/main" id="{0FC12D9B-7B4B-4BB4-833D-8EA641A178C1}"/>
              </a:ext>
            </a:extLst>
          </p:cNvPr>
          <p:cNvSpPr txBox="1">
            <a:spLocks noChangeArrowheads="1"/>
          </p:cNvSpPr>
          <p:nvPr/>
        </p:nvSpPr>
        <p:spPr bwMode="auto">
          <a:xfrm>
            <a:off x="7053683" y="2330450"/>
            <a:ext cx="1485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メイリオ" panose="020B0604030504040204" pitchFamily="50" charset="-128"/>
              </a:defRPr>
            </a:lvl1pPr>
            <a:lvl2pPr marL="742950" indent="-285750">
              <a:defRPr kumimoji="1">
                <a:solidFill>
                  <a:schemeClr val="tx1"/>
                </a:solidFill>
                <a:latin typeface="Calibri" panose="020F0502020204030204" pitchFamily="34" charset="0"/>
                <a:ea typeface="メイリオ" panose="020B0604030504040204" pitchFamily="50" charset="-128"/>
              </a:defRPr>
            </a:lvl2pPr>
            <a:lvl3pPr marL="1143000" indent="-228600">
              <a:defRPr kumimoji="1">
                <a:solidFill>
                  <a:schemeClr val="tx1"/>
                </a:solidFill>
                <a:latin typeface="Calibri" panose="020F0502020204030204" pitchFamily="34" charset="0"/>
                <a:ea typeface="メイリオ" panose="020B0604030504040204" pitchFamily="50" charset="-128"/>
              </a:defRPr>
            </a:lvl3pPr>
            <a:lvl4pPr marL="1600200" indent="-228600">
              <a:defRPr kumimoji="1">
                <a:solidFill>
                  <a:schemeClr val="tx1"/>
                </a:solidFill>
                <a:latin typeface="Calibri" panose="020F0502020204030204" pitchFamily="34" charset="0"/>
                <a:ea typeface="メイリオ" panose="020B0604030504040204" pitchFamily="50" charset="-128"/>
              </a:defRPr>
            </a:lvl4pPr>
            <a:lvl5pPr marL="2057400" indent="-228600">
              <a:defRPr kumimoji="1">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9pPr>
          </a:lstStyle>
          <a:p>
            <a:r>
              <a:rPr lang="ja-JP" altLang="en-US" sz="2400" b="1" u="sng"/>
              <a:t>代  議  員</a:t>
            </a:r>
          </a:p>
        </p:txBody>
      </p:sp>
      <p:sp>
        <p:nvSpPr>
          <p:cNvPr id="7183" name="テキスト ボックス 20">
            <a:extLst>
              <a:ext uri="{FF2B5EF4-FFF2-40B4-BE49-F238E27FC236}">
                <a16:creationId xmlns:a16="http://schemas.microsoft.com/office/drawing/2014/main" id="{A0DA9C29-0B1E-4803-B49D-00678FB21E52}"/>
              </a:ext>
            </a:extLst>
          </p:cNvPr>
          <p:cNvSpPr txBox="1">
            <a:spLocks noChangeArrowheads="1"/>
          </p:cNvSpPr>
          <p:nvPr/>
        </p:nvSpPr>
        <p:spPr bwMode="auto">
          <a:xfrm>
            <a:off x="7040983" y="3022600"/>
            <a:ext cx="142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メイリオ" panose="020B0604030504040204" pitchFamily="50" charset="-128"/>
              </a:defRPr>
            </a:lvl1pPr>
            <a:lvl2pPr marL="742950" indent="-285750">
              <a:defRPr kumimoji="1">
                <a:solidFill>
                  <a:schemeClr val="tx1"/>
                </a:solidFill>
                <a:latin typeface="Calibri" panose="020F0502020204030204" pitchFamily="34" charset="0"/>
                <a:ea typeface="メイリオ" panose="020B0604030504040204" pitchFamily="50" charset="-128"/>
              </a:defRPr>
            </a:lvl2pPr>
            <a:lvl3pPr marL="1143000" indent="-228600">
              <a:defRPr kumimoji="1">
                <a:solidFill>
                  <a:schemeClr val="tx1"/>
                </a:solidFill>
                <a:latin typeface="Calibri" panose="020F0502020204030204" pitchFamily="34" charset="0"/>
                <a:ea typeface="メイリオ" panose="020B0604030504040204" pitchFamily="50" charset="-128"/>
              </a:defRPr>
            </a:lvl3pPr>
            <a:lvl4pPr marL="1600200" indent="-228600">
              <a:defRPr kumimoji="1">
                <a:solidFill>
                  <a:schemeClr val="tx1"/>
                </a:solidFill>
                <a:latin typeface="Calibri" panose="020F0502020204030204" pitchFamily="34" charset="0"/>
                <a:ea typeface="メイリオ" panose="020B0604030504040204" pitchFamily="50" charset="-128"/>
              </a:defRPr>
            </a:lvl4pPr>
            <a:lvl5pPr marL="2057400" indent="-228600">
              <a:defRPr kumimoji="1">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9pPr>
          </a:lstStyle>
          <a:p>
            <a:r>
              <a:rPr lang="ja-JP" altLang="en-US" sz="2400" b="1" u="sng"/>
              <a:t>地区委員</a:t>
            </a:r>
          </a:p>
        </p:txBody>
      </p:sp>
      <p:sp>
        <p:nvSpPr>
          <p:cNvPr id="7184" name="テキスト ボックス 21">
            <a:extLst>
              <a:ext uri="{FF2B5EF4-FFF2-40B4-BE49-F238E27FC236}">
                <a16:creationId xmlns:a16="http://schemas.microsoft.com/office/drawing/2014/main" id="{F644240C-BCEC-4DC5-AAAD-1522F1D8D3A4}"/>
              </a:ext>
            </a:extLst>
          </p:cNvPr>
          <p:cNvSpPr txBox="1">
            <a:spLocks noChangeArrowheads="1"/>
          </p:cNvSpPr>
          <p:nvPr/>
        </p:nvSpPr>
        <p:spPr bwMode="auto">
          <a:xfrm>
            <a:off x="7040983" y="3830638"/>
            <a:ext cx="1433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メイリオ" panose="020B0604030504040204" pitchFamily="50" charset="-128"/>
              </a:defRPr>
            </a:lvl1pPr>
            <a:lvl2pPr marL="742950" indent="-285750">
              <a:defRPr kumimoji="1">
                <a:solidFill>
                  <a:schemeClr val="tx1"/>
                </a:solidFill>
                <a:latin typeface="Calibri" panose="020F0502020204030204" pitchFamily="34" charset="0"/>
                <a:ea typeface="メイリオ" panose="020B0604030504040204" pitchFamily="50" charset="-128"/>
              </a:defRPr>
            </a:lvl2pPr>
            <a:lvl3pPr marL="1143000" indent="-228600">
              <a:defRPr kumimoji="1">
                <a:solidFill>
                  <a:schemeClr val="tx1"/>
                </a:solidFill>
                <a:latin typeface="Calibri" panose="020F0502020204030204" pitchFamily="34" charset="0"/>
                <a:ea typeface="メイリオ" panose="020B0604030504040204" pitchFamily="50" charset="-128"/>
              </a:defRPr>
            </a:lvl3pPr>
            <a:lvl4pPr marL="1600200" indent="-228600">
              <a:defRPr kumimoji="1">
                <a:solidFill>
                  <a:schemeClr val="tx1"/>
                </a:solidFill>
                <a:latin typeface="Calibri" panose="020F0502020204030204" pitchFamily="34" charset="0"/>
                <a:ea typeface="メイリオ" panose="020B0604030504040204" pitchFamily="50" charset="-128"/>
              </a:defRPr>
            </a:lvl4pPr>
            <a:lvl5pPr marL="2057400" indent="-228600">
              <a:defRPr kumimoji="1">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9pPr>
          </a:lstStyle>
          <a:p>
            <a:r>
              <a:rPr lang="ja-JP" altLang="en-US" sz="2400" b="1" u="sng"/>
              <a:t>評  議  員</a:t>
            </a:r>
          </a:p>
        </p:txBody>
      </p:sp>
      <p:sp>
        <p:nvSpPr>
          <p:cNvPr id="7185" name="テキスト ボックス 22">
            <a:extLst>
              <a:ext uri="{FF2B5EF4-FFF2-40B4-BE49-F238E27FC236}">
                <a16:creationId xmlns:a16="http://schemas.microsoft.com/office/drawing/2014/main" id="{3E3018E1-B5EA-4A2C-BA22-D55D51B0C0D5}"/>
              </a:ext>
            </a:extLst>
          </p:cNvPr>
          <p:cNvSpPr txBox="1">
            <a:spLocks noChangeArrowheads="1"/>
          </p:cNvSpPr>
          <p:nvPr/>
        </p:nvSpPr>
        <p:spPr bwMode="auto">
          <a:xfrm>
            <a:off x="7066383" y="4614863"/>
            <a:ext cx="1460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メイリオ" panose="020B0604030504040204" pitchFamily="50" charset="-128"/>
              </a:defRPr>
            </a:lvl1pPr>
            <a:lvl2pPr marL="742950" indent="-285750">
              <a:defRPr kumimoji="1">
                <a:solidFill>
                  <a:schemeClr val="tx1"/>
                </a:solidFill>
                <a:latin typeface="Calibri" panose="020F0502020204030204" pitchFamily="34" charset="0"/>
                <a:ea typeface="メイリオ" panose="020B0604030504040204" pitchFamily="50" charset="-128"/>
              </a:defRPr>
            </a:lvl2pPr>
            <a:lvl3pPr marL="1143000" indent="-228600">
              <a:defRPr kumimoji="1">
                <a:solidFill>
                  <a:schemeClr val="tx1"/>
                </a:solidFill>
                <a:latin typeface="Calibri" panose="020F0502020204030204" pitchFamily="34" charset="0"/>
                <a:ea typeface="メイリオ" panose="020B0604030504040204" pitchFamily="50" charset="-128"/>
              </a:defRPr>
            </a:lvl3pPr>
            <a:lvl4pPr marL="1600200" indent="-228600">
              <a:defRPr kumimoji="1">
                <a:solidFill>
                  <a:schemeClr val="tx1"/>
                </a:solidFill>
                <a:latin typeface="Calibri" panose="020F0502020204030204" pitchFamily="34" charset="0"/>
                <a:ea typeface="メイリオ" panose="020B0604030504040204" pitchFamily="50" charset="-128"/>
              </a:defRPr>
            </a:lvl4pPr>
            <a:lvl5pPr marL="2057400" indent="-228600">
              <a:defRPr kumimoji="1">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9pPr>
          </a:lstStyle>
          <a:p>
            <a:r>
              <a:rPr lang="ja-JP" altLang="en-US" sz="2400" b="1" u="sng"/>
              <a:t>常任理事</a:t>
            </a:r>
          </a:p>
        </p:txBody>
      </p:sp>
      <p:sp>
        <p:nvSpPr>
          <p:cNvPr id="7186" name="正方形/長方形 23">
            <a:extLst>
              <a:ext uri="{FF2B5EF4-FFF2-40B4-BE49-F238E27FC236}">
                <a16:creationId xmlns:a16="http://schemas.microsoft.com/office/drawing/2014/main" id="{4B053DB2-653F-48F4-9117-C138EE24AFC3}"/>
              </a:ext>
            </a:extLst>
          </p:cNvPr>
          <p:cNvSpPr>
            <a:spLocks noChangeArrowheads="1"/>
          </p:cNvSpPr>
          <p:nvPr/>
        </p:nvSpPr>
        <p:spPr bwMode="auto">
          <a:xfrm>
            <a:off x="7102475" y="927100"/>
            <a:ext cx="1285875" cy="9223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kumimoji="1">
                <a:solidFill>
                  <a:schemeClr val="tx1"/>
                </a:solidFill>
                <a:latin typeface="Calibri" panose="020F0502020204030204" pitchFamily="34" charset="0"/>
                <a:ea typeface="メイリオ" panose="020B0604030504040204" pitchFamily="50" charset="-128"/>
              </a:defRPr>
            </a:lvl1pPr>
            <a:lvl2pPr marL="742950" indent="-285750">
              <a:defRPr kumimoji="1">
                <a:solidFill>
                  <a:schemeClr val="tx1"/>
                </a:solidFill>
                <a:latin typeface="Calibri" panose="020F0502020204030204" pitchFamily="34" charset="0"/>
                <a:ea typeface="メイリオ" panose="020B0604030504040204" pitchFamily="50" charset="-128"/>
              </a:defRPr>
            </a:lvl2pPr>
            <a:lvl3pPr marL="1143000" indent="-228600">
              <a:defRPr kumimoji="1">
                <a:solidFill>
                  <a:schemeClr val="tx1"/>
                </a:solidFill>
                <a:latin typeface="Calibri" panose="020F0502020204030204" pitchFamily="34" charset="0"/>
                <a:ea typeface="メイリオ" panose="020B0604030504040204" pitchFamily="50" charset="-128"/>
              </a:defRPr>
            </a:lvl3pPr>
            <a:lvl4pPr marL="1600200" indent="-228600">
              <a:defRPr kumimoji="1">
                <a:solidFill>
                  <a:schemeClr val="tx1"/>
                </a:solidFill>
                <a:latin typeface="Calibri" panose="020F0502020204030204" pitchFamily="34" charset="0"/>
                <a:ea typeface="メイリオ" panose="020B0604030504040204" pitchFamily="50" charset="-128"/>
              </a:defRPr>
            </a:lvl4pPr>
            <a:lvl5pPr marL="2057400" indent="-228600">
              <a:defRPr kumimoji="1">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メイリオ" panose="020B0604030504040204" pitchFamily="50" charset="-128"/>
              </a:defRPr>
            </a:lvl9pPr>
          </a:lstStyle>
          <a:p>
            <a:pPr algn="ctr"/>
            <a:r>
              <a:rPr lang="ja-JP" altLang="en-US" b="1"/>
              <a:t>ゼネラル</a:t>
            </a:r>
            <a:endParaRPr lang="en-US" altLang="ja-JP" b="1"/>
          </a:p>
          <a:p>
            <a:pPr algn="ctr"/>
            <a:r>
              <a:rPr lang="ja-JP" altLang="en-US" b="1"/>
              <a:t>サービス</a:t>
            </a:r>
            <a:endParaRPr lang="en-US" altLang="ja-JP" b="1"/>
          </a:p>
          <a:p>
            <a:pPr algn="ctr"/>
            <a:r>
              <a:rPr lang="ja-JP" altLang="en-US" b="1"/>
              <a:t>の役割</a:t>
            </a:r>
          </a:p>
        </p:txBody>
      </p:sp>
      <p:sp>
        <p:nvSpPr>
          <p:cNvPr id="21" name="スライド番号プレースホルダー 4">
            <a:extLst>
              <a:ext uri="{FF2B5EF4-FFF2-40B4-BE49-F238E27FC236}">
                <a16:creationId xmlns:a16="http://schemas.microsoft.com/office/drawing/2014/main" id="{CA27EC6C-9DC1-4428-A389-F1C938C39663}"/>
              </a:ext>
            </a:extLst>
          </p:cNvPr>
          <p:cNvSpPr>
            <a:spLocks noGrp="1"/>
          </p:cNvSpPr>
          <p:nvPr>
            <p:ph type="sldNum" sz="quarter" idx="12"/>
          </p:nvPr>
        </p:nvSpPr>
        <p:spPr>
          <a:xfrm flipH="1">
            <a:off x="8122512" y="6306344"/>
            <a:ext cx="415925" cy="363537"/>
          </a:xfrm>
        </p:spPr>
        <p:txBody>
          <a:bodyPr/>
          <a:lstStyle/>
          <a:p>
            <a:pPr>
              <a:defRPr/>
            </a:pPr>
            <a:fld id="{30ABA0E8-EA17-48C0-9184-1CC865EB952B}" type="slidenum">
              <a:rPr lang="en-US" altLang="ja-JP" sz="1600" smtClean="0"/>
              <a:pPr>
                <a:defRPr/>
              </a:pPr>
              <a:t>26</a:t>
            </a:fld>
            <a:endParaRPr lang="en-US" altLang="ja-JP" sz="1600" dirty="0"/>
          </a:p>
        </p:txBody>
      </p:sp>
      <p:sp>
        <p:nvSpPr>
          <p:cNvPr id="6" name="テキスト ボックス 19">
            <a:extLst>
              <a:ext uri="{FF2B5EF4-FFF2-40B4-BE49-F238E27FC236}">
                <a16:creationId xmlns:a16="http://schemas.microsoft.com/office/drawing/2014/main" id="{D12788E1-B464-4ADE-9988-160030019A73}"/>
              </a:ext>
            </a:extLst>
          </p:cNvPr>
          <p:cNvSpPr txBox="1"/>
          <p:nvPr/>
        </p:nvSpPr>
        <p:spPr>
          <a:xfrm>
            <a:off x="4472408" y="5511800"/>
            <a:ext cx="936625" cy="519113"/>
          </a:xfrm>
          <a:prstGeom prst="rect">
            <a:avLst/>
          </a:prstGeom>
          <a:solidFill>
            <a:schemeClr val="lt1"/>
          </a:solidFill>
          <a:ln w="9525">
            <a:solidFill>
              <a:schemeClr val="tx1"/>
            </a:solidFill>
          </a:ln>
        </p:spPr>
        <p:txBody>
          <a:bodyPr anchor="ctr"/>
          <a:lstStyle/>
          <a:p>
            <a:pPr algn="ctr">
              <a:lnSpc>
                <a:spcPct val="115000"/>
              </a:lnSpc>
              <a:spcAft>
                <a:spcPts val="1000"/>
              </a:spcAft>
              <a:defRPr/>
            </a:pPr>
            <a:r>
              <a:rPr lang="en-US" sz="2400" b="1"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JSO</a:t>
            </a:r>
            <a:endParaRPr lang="ja-JP" sz="2400" b="1"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テキスト ボックス 19">
            <a:extLst>
              <a:ext uri="{FF2B5EF4-FFF2-40B4-BE49-F238E27FC236}">
                <a16:creationId xmlns:a16="http://schemas.microsoft.com/office/drawing/2014/main" id="{A93C04CF-9365-47BC-BF09-DF074A71565A}"/>
              </a:ext>
            </a:extLst>
          </p:cNvPr>
          <p:cNvSpPr txBox="1"/>
          <p:nvPr/>
        </p:nvSpPr>
        <p:spPr>
          <a:xfrm>
            <a:off x="5340641" y="5604669"/>
            <a:ext cx="3306762" cy="519112"/>
          </a:xfrm>
          <a:prstGeom prst="rect">
            <a:avLst/>
          </a:prstGeom>
          <a:noFill/>
          <a:ln w="9525">
            <a:noFill/>
          </a:ln>
        </p:spPr>
        <p:txBody>
          <a:bodyPr anchor="ctr"/>
          <a:lstStyle/>
          <a:p>
            <a:pPr algn="ctr">
              <a:lnSpc>
                <a:spcPct val="115000"/>
              </a:lnSpc>
              <a:spcAft>
                <a:spcPts val="1000"/>
              </a:spcAft>
              <a:defRPr/>
            </a:pP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rPr>
              <a:t>AA</a:t>
            </a: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日本ゼネラルサービスオフィス）</a:t>
            </a:r>
            <a:endParaRPr lang="ja-JP" sz="16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タイトル 17">
            <a:extLst>
              <a:ext uri="{FF2B5EF4-FFF2-40B4-BE49-F238E27FC236}">
                <a16:creationId xmlns:a16="http://schemas.microsoft.com/office/drawing/2014/main" id="{87D0AAAD-6AFB-48C2-8223-6029DC95E7B5}"/>
              </a:ext>
            </a:extLst>
          </p:cNvPr>
          <p:cNvSpPr txBox="1">
            <a:spLocks noChangeArrowheads="1"/>
          </p:cNvSpPr>
          <p:nvPr/>
        </p:nvSpPr>
        <p:spPr bwMode="auto">
          <a:xfrm>
            <a:off x="270588" y="91669"/>
            <a:ext cx="8686800" cy="612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panose="020F0502020204030204" pitchFamily="34" charset="0"/>
                <a:ea typeface="メイリオ" panose="020B0604030504040204" pitchFamily="50" charset="-128"/>
              </a:defRPr>
            </a:lvl9pPr>
          </a:lstStyle>
          <a:p>
            <a:pPr algn="ctr"/>
            <a:r>
              <a:rPr lang="ja-JP" altLang="en-US" sz="3200" b="1" dirty="0">
                <a:solidFill>
                  <a:schemeClr val="bg1">
                    <a:lumMod val="95000"/>
                  </a:schemeClr>
                </a:solidFill>
                <a:latin typeface="+mj-ea"/>
              </a:rPr>
              <a:t>ＡＡの</a:t>
            </a:r>
            <a:r>
              <a:rPr lang="ja-JP" altLang="ja-JP" sz="3200" b="1" dirty="0">
                <a:solidFill>
                  <a:schemeClr val="bg1">
                    <a:lumMod val="95000"/>
                  </a:schemeClr>
                </a:solidFill>
              </a:rPr>
              <a:t>ゼネラルサービス評議会機構</a:t>
            </a:r>
            <a:r>
              <a:rPr lang="ja-JP" altLang="en-US" sz="3200" b="1" dirty="0">
                <a:solidFill>
                  <a:schemeClr val="bg1">
                    <a:lumMod val="95000"/>
                  </a:schemeClr>
                </a:solidFill>
              </a:rPr>
              <a:t> </a:t>
            </a:r>
          </a:p>
        </p:txBody>
      </p:sp>
    </p:spTree>
    <p:extLst>
      <p:ext uri="{BB962C8B-B14F-4D97-AF65-F5344CB8AC3E}">
        <p14:creationId xmlns:p14="http://schemas.microsoft.com/office/powerpoint/2010/main" val="73579426"/>
      </p:ext>
    </p:extLst>
  </p:cSld>
  <p:clrMapOvr>
    <a:masterClrMapping/>
  </p:clrMapOvr>
  <p:transition spd="slow" advTm="45299"/>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1E37FF5-EEFA-4184-BC06-D1FAB971FD31}"/>
              </a:ext>
            </a:extLst>
          </p:cNvPr>
          <p:cNvSpPr>
            <a:spLocks noGrp="1"/>
          </p:cNvSpPr>
          <p:nvPr>
            <p:ph idx="1"/>
          </p:nvPr>
        </p:nvSpPr>
        <p:spPr>
          <a:xfrm>
            <a:off x="10160" y="773230"/>
            <a:ext cx="9144000" cy="5860082"/>
          </a:xfrm>
        </p:spPr>
        <p:txBody>
          <a:bodyPr/>
          <a:lstStyle/>
          <a:p>
            <a:pPr marL="0" indent="0">
              <a:lnSpc>
                <a:spcPct val="100000"/>
              </a:lnSpc>
              <a:spcBef>
                <a:spcPts val="2400"/>
              </a:spcBef>
              <a:buNone/>
            </a:pPr>
            <a:r>
              <a:rPr lang="ja-JP" altLang="en-US" dirty="0"/>
              <a:t>アルコホーリク（飲酒のコントロールがきかない人）が飲酒をやめ、健康的で生産的な生活が送れるよう手助けすることは、ＡＡも関係機関の皆様と同様に、目標とするところです。</a:t>
            </a:r>
            <a:endParaRPr lang="en-US" altLang="ja-JP" dirty="0"/>
          </a:p>
          <a:p>
            <a:pPr marL="0" indent="0">
              <a:lnSpc>
                <a:spcPct val="100000"/>
              </a:lnSpc>
              <a:spcBef>
                <a:spcPts val="2400"/>
              </a:spcBef>
              <a:buNone/>
            </a:pPr>
            <a:r>
              <a:rPr lang="ja-JP" altLang="en-US" dirty="0"/>
              <a:t>お互いに共通した目的のために、専門分野の皆様とのいっそうのコミュニケーションを願っています。</a:t>
            </a:r>
            <a:endParaRPr lang="en-US" altLang="ja-JP" dirty="0"/>
          </a:p>
          <a:p>
            <a:pPr marL="0" indent="0">
              <a:lnSpc>
                <a:spcPct val="100000"/>
              </a:lnSpc>
              <a:spcBef>
                <a:spcPts val="2400"/>
              </a:spcBef>
              <a:buNone/>
            </a:pPr>
            <a:r>
              <a:rPr lang="ja-JP" altLang="en-US" dirty="0"/>
              <a:t>ＡＡは営利を目的とせず、専門機関や団体からの援助はいっさい受けず、あらゆる機関と一定の距離をおいた完全に自立した自助グループです。</a:t>
            </a:r>
            <a:endParaRPr lang="en-US" altLang="ja-JP" dirty="0"/>
          </a:p>
          <a:p>
            <a:pPr marL="0" indent="0">
              <a:lnSpc>
                <a:spcPct val="100000"/>
              </a:lnSpc>
              <a:spcBef>
                <a:spcPts val="2400"/>
              </a:spcBef>
              <a:buNone/>
            </a:pPr>
            <a:r>
              <a:rPr lang="ja-JP" altLang="en-US" dirty="0"/>
              <a:t>けれども専門分野の方々とは、提携はしないけれど、喜んで協力したいと思っており、皆様にとっての社会資源の一つとしてお役に立てることを望んでいます。</a:t>
            </a:r>
            <a:endParaRPr lang="en-US" altLang="ja-JP" dirty="0"/>
          </a:p>
          <a:p>
            <a:pPr marL="0" indent="0">
              <a:lnSpc>
                <a:spcPct val="100000"/>
              </a:lnSpc>
              <a:spcBef>
                <a:spcPts val="2400"/>
              </a:spcBef>
              <a:buNone/>
            </a:pPr>
            <a:r>
              <a:rPr lang="ja-JP" altLang="en-US" dirty="0"/>
              <a:t>つまり、私たちＡＡメンバーは、アルコホリズム（飲酒のコントロール喪失）という病気にかかり、そこからの回復の経験を示すことで、いま苦しんでいるアルコホーリクを支援する役割を果たすことができます。</a:t>
            </a:r>
            <a:endParaRPr lang="en-US" altLang="ja-JP" dirty="0"/>
          </a:p>
          <a:p>
            <a:pPr marL="0" indent="0">
              <a:lnSpc>
                <a:spcPct val="100000"/>
              </a:lnSpc>
              <a:spcBef>
                <a:spcPts val="1200"/>
              </a:spcBef>
              <a:buNone/>
            </a:pPr>
            <a:r>
              <a:rPr lang="ja-JP" altLang="en-US" sz="1400" dirty="0"/>
              <a:t>　　　　　　　　　　　　　　　　（</a:t>
            </a:r>
            <a:r>
              <a:rPr lang="en-US" altLang="ja-JP" sz="1400" dirty="0"/>
              <a:t>AA</a:t>
            </a:r>
            <a:r>
              <a:rPr lang="ja-JP" altLang="en-US" sz="1400"/>
              <a:t>パンフレット</a:t>
            </a:r>
            <a:r>
              <a:rPr lang="en-US" altLang="ja-JP" sz="1400"/>
              <a:t>『</a:t>
            </a:r>
            <a:r>
              <a:rPr lang="ja-JP" altLang="en-US" sz="1400" dirty="0"/>
              <a:t>関係機関のみなさまへ</a:t>
            </a:r>
            <a:r>
              <a:rPr lang="en-US" altLang="ja-JP" sz="1400" dirty="0"/>
              <a:t>』</a:t>
            </a:r>
            <a:r>
              <a:rPr lang="ja-JP" altLang="en-US" sz="1400" dirty="0"/>
              <a:t>より抜粋）</a:t>
            </a:r>
            <a:endParaRPr lang="en-US" altLang="ja-JP" sz="1400" dirty="0"/>
          </a:p>
          <a:p>
            <a:pPr marL="0" indent="0">
              <a:buNone/>
            </a:pPr>
            <a:endParaRPr lang="en-US" altLang="ja-JP" dirty="0"/>
          </a:p>
        </p:txBody>
      </p:sp>
      <p:sp>
        <p:nvSpPr>
          <p:cNvPr id="4" name="タイトル 17">
            <a:extLst>
              <a:ext uri="{FF2B5EF4-FFF2-40B4-BE49-F238E27FC236}">
                <a16:creationId xmlns:a16="http://schemas.microsoft.com/office/drawing/2014/main" id="{F7308E7D-7B6B-4B5D-9065-C860B76923C3}"/>
              </a:ext>
            </a:extLst>
          </p:cNvPr>
          <p:cNvSpPr>
            <a:spLocks noGrp="1" noChangeArrowheads="1"/>
          </p:cNvSpPr>
          <p:nvPr>
            <p:ph type="title"/>
          </p:nvPr>
        </p:nvSpPr>
        <p:spPr>
          <a:xfrm>
            <a:off x="159484" y="107543"/>
            <a:ext cx="8825031" cy="611226"/>
          </a:xfrm>
          <a:solidFill>
            <a:schemeClr val="accent1"/>
          </a:solidFill>
        </p:spPr>
        <p:txBody>
          <a:bodyPr/>
          <a:lstStyle/>
          <a:p>
            <a:pPr algn="ctr"/>
            <a:r>
              <a:rPr lang="ja-JP" altLang="en-US" b="1" dirty="0">
                <a:solidFill>
                  <a:schemeClr val="bg1"/>
                </a:solidFill>
                <a:latin typeface="+mn-ea"/>
                <a:ea typeface="+mn-ea"/>
              </a:rPr>
              <a:t>関係機関の皆さまへ</a:t>
            </a:r>
          </a:p>
        </p:txBody>
      </p:sp>
      <p:sp>
        <p:nvSpPr>
          <p:cNvPr id="2" name="スライド番号プレースホルダー 1">
            <a:extLst>
              <a:ext uri="{FF2B5EF4-FFF2-40B4-BE49-F238E27FC236}">
                <a16:creationId xmlns:a16="http://schemas.microsoft.com/office/drawing/2014/main" id="{B552828E-E1AC-4BF4-A852-A54BDCA0FBDA}"/>
              </a:ext>
            </a:extLst>
          </p:cNvPr>
          <p:cNvSpPr>
            <a:spLocks noGrp="1"/>
          </p:cNvSpPr>
          <p:nvPr>
            <p:ph type="sldNum" sz="quarter" idx="12"/>
          </p:nvPr>
        </p:nvSpPr>
        <p:spPr>
          <a:xfrm>
            <a:off x="6457950" y="6258027"/>
            <a:ext cx="2057400" cy="365125"/>
          </a:xfrm>
        </p:spPr>
        <p:txBody>
          <a:bodyPr/>
          <a:lstStyle/>
          <a:p>
            <a:pPr>
              <a:defRPr/>
            </a:pPr>
            <a:fld id="{5B9A83FC-45C5-4AE5-85F3-CC9F305182B9}" type="slidenum">
              <a:rPr lang="en-US" altLang="ja-JP" sz="1600" smtClean="0"/>
              <a:pPr>
                <a:defRPr/>
              </a:pPr>
              <a:t>27</a:t>
            </a:fld>
            <a:endParaRPr lang="en-US" altLang="ja-JP" sz="1600" dirty="0"/>
          </a:p>
        </p:txBody>
      </p:sp>
    </p:spTree>
    <p:extLst>
      <p:ext uri="{BB962C8B-B14F-4D97-AF65-F5344CB8AC3E}">
        <p14:creationId xmlns:p14="http://schemas.microsoft.com/office/powerpoint/2010/main" val="3464808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34976" y="83491"/>
            <a:ext cx="8897057" cy="612000"/>
          </a:xfrm>
          <a:solidFill>
            <a:schemeClr val="accent1"/>
          </a:solidFill>
        </p:spPr>
        <p:txBody>
          <a:bodyPr anchor="b"/>
          <a:lstStyle/>
          <a:p>
            <a:pPr algn="ctr"/>
            <a:r>
              <a:rPr lang="ja-JP" altLang="en-US" b="1" dirty="0">
                <a:solidFill>
                  <a:schemeClr val="bg1"/>
                </a:solidFill>
                <a:latin typeface="+mn-ea"/>
                <a:ea typeface="+mn-ea"/>
              </a:rPr>
              <a:t>ＡＡが協力できること</a:t>
            </a:r>
          </a:p>
        </p:txBody>
      </p:sp>
      <p:sp>
        <p:nvSpPr>
          <p:cNvPr id="5" name="コンテンツ プレースホルダー 2">
            <a:extLst>
              <a:ext uri="{FF2B5EF4-FFF2-40B4-BE49-F238E27FC236}">
                <a16:creationId xmlns:a16="http://schemas.microsoft.com/office/drawing/2014/main" id="{F1DAAE0E-EC0B-48B4-8A66-0CBA69E20744}"/>
              </a:ext>
            </a:extLst>
          </p:cNvPr>
          <p:cNvSpPr txBox="1">
            <a:spLocks/>
          </p:cNvSpPr>
          <p:nvPr/>
        </p:nvSpPr>
        <p:spPr bwMode="auto">
          <a:xfrm>
            <a:off x="134976" y="851629"/>
            <a:ext cx="9252863" cy="600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00000"/>
              </a:lnSpc>
              <a:spcBef>
                <a:spcPts val="1200"/>
              </a:spcBef>
              <a:buFont typeface="Arial" panose="020B0604020202020204" pitchFamily="34" charset="0"/>
              <a:buNone/>
            </a:pPr>
            <a:r>
              <a:rPr lang="ja-JP" altLang="en-US" sz="2400" dirty="0">
                <a:latin typeface="Meiryo UI" panose="020B0604030504040204" pitchFamily="50" charset="-128"/>
                <a:ea typeface="Meiryo UI" panose="020B0604030504040204" pitchFamily="50" charset="-128"/>
              </a:rPr>
              <a:t>例）</a:t>
            </a:r>
            <a:endParaRPr lang="en-US" altLang="ja-JP" sz="2400" dirty="0">
              <a:latin typeface="Meiryo UI" panose="020B0604030504040204" pitchFamily="50" charset="-128"/>
              <a:ea typeface="Meiryo UI" panose="020B0604030504040204" pitchFamily="50" charset="-128"/>
            </a:endParaRPr>
          </a:p>
          <a:p>
            <a:pPr marL="0" indent="0">
              <a:lnSpc>
                <a:spcPct val="100000"/>
              </a:lnSpc>
              <a:spcBef>
                <a:spcPts val="1200"/>
              </a:spcBef>
              <a:buFont typeface="Arial" panose="020B0604020202020204" pitchFamily="34" charset="0"/>
              <a:buNone/>
            </a:pPr>
            <a:r>
              <a:rPr lang="ja-JP" altLang="en-US" sz="2800" dirty="0">
                <a:latin typeface="Meiryo UI" panose="020B0604030504040204" pitchFamily="50" charset="-128"/>
                <a:ea typeface="Meiryo UI" panose="020B0604030504040204" pitchFamily="50" charset="-128"/>
              </a:rPr>
              <a:t>　・病院、矯正保護施設などへのメッセンジャー派遣</a:t>
            </a:r>
            <a:endParaRPr lang="en-US" altLang="ja-JP" sz="2800" dirty="0">
              <a:latin typeface="Meiryo UI" panose="020B0604030504040204" pitchFamily="50" charset="-128"/>
              <a:ea typeface="Meiryo UI" panose="020B0604030504040204" pitchFamily="50" charset="-128"/>
            </a:endParaRPr>
          </a:p>
          <a:p>
            <a:pPr marL="360000" indent="-457200">
              <a:lnSpc>
                <a:spcPct val="100000"/>
              </a:lnSpc>
              <a:spcBef>
                <a:spcPts val="1200"/>
              </a:spcBef>
              <a:buNone/>
            </a:pPr>
            <a:r>
              <a:rPr lang="ja-JP" altLang="en-US" sz="2800" dirty="0">
                <a:latin typeface="Meiryo UI" panose="020B0604030504040204" pitchFamily="50" charset="-128"/>
                <a:ea typeface="Meiryo UI" panose="020B0604030504040204" pitchFamily="50" charset="-128"/>
              </a:rPr>
              <a:t>　・ＡＡについての説明、情報提供</a:t>
            </a:r>
            <a:endParaRPr lang="en-US" altLang="ja-JP" sz="2800" dirty="0">
              <a:latin typeface="Meiryo UI" panose="020B0604030504040204" pitchFamily="50" charset="-128"/>
              <a:ea typeface="Meiryo UI" panose="020B0604030504040204" pitchFamily="50" charset="-128"/>
            </a:endParaRPr>
          </a:p>
          <a:p>
            <a:pPr marL="360000" indent="-457200">
              <a:lnSpc>
                <a:spcPct val="100000"/>
              </a:lnSpc>
              <a:spcBef>
                <a:spcPts val="1200"/>
              </a:spcBef>
              <a:buFont typeface="Arial" panose="020B0604020202020204" pitchFamily="34" charset="0"/>
              <a:buNone/>
            </a:pPr>
            <a:r>
              <a:rPr lang="ja-JP" altLang="en-US" sz="2800" dirty="0">
                <a:latin typeface="Meiryo UI" panose="020B0604030504040204" pitchFamily="50" charset="-128"/>
                <a:ea typeface="Meiryo UI" panose="020B0604030504040204" pitchFamily="50" charset="-128"/>
              </a:rPr>
              <a:t>　・モデルミーティング</a:t>
            </a:r>
            <a:endParaRPr lang="en-US" altLang="ja-JP" sz="2800" strike="sngStrike" dirty="0">
              <a:solidFill>
                <a:srgbClr val="FF0000"/>
              </a:solidFill>
              <a:latin typeface="Meiryo UI" panose="020B0604030504040204" pitchFamily="50" charset="-128"/>
              <a:ea typeface="Meiryo UI" panose="020B0604030504040204" pitchFamily="50" charset="-128"/>
            </a:endParaRPr>
          </a:p>
          <a:p>
            <a:pPr marL="360000" indent="-457200">
              <a:lnSpc>
                <a:spcPct val="100000"/>
              </a:lnSpc>
              <a:spcBef>
                <a:spcPts val="1200"/>
              </a:spcBef>
              <a:buFont typeface="Arial" panose="020B0604020202020204" pitchFamily="34" charset="0"/>
              <a:buNone/>
            </a:pPr>
            <a:r>
              <a:rPr lang="ja-JP" altLang="en-US" sz="2800" dirty="0">
                <a:latin typeface="Meiryo UI" panose="020B0604030504040204" pitchFamily="50" charset="-128"/>
                <a:ea typeface="Meiryo UI" panose="020B0604030504040204" pitchFamily="50" charset="-128"/>
              </a:rPr>
              <a:t>　・関係者向けフォーラムやパブリックミーティングの開催</a:t>
            </a:r>
            <a:endParaRPr lang="en-US" altLang="ja-JP" sz="2800" dirty="0">
              <a:latin typeface="Meiryo UI" panose="020B0604030504040204" pitchFamily="50" charset="-128"/>
              <a:ea typeface="Meiryo UI" panose="020B0604030504040204" pitchFamily="50" charset="-128"/>
            </a:endParaRPr>
          </a:p>
          <a:p>
            <a:pPr marL="360000" indent="-457200">
              <a:lnSpc>
                <a:spcPct val="100000"/>
              </a:lnSpc>
              <a:spcBef>
                <a:spcPts val="1200"/>
              </a:spcBef>
              <a:buNone/>
            </a:pPr>
            <a:r>
              <a:rPr lang="ja-JP" altLang="en-US" sz="2800" dirty="0">
                <a:latin typeface="Meiryo UI" panose="020B0604030504040204" pitchFamily="50" charset="-128"/>
                <a:ea typeface="Meiryo UI" panose="020B0604030504040204" pitchFamily="50" charset="-128"/>
              </a:rPr>
              <a:t>　・ＡＡの資料を提供（ＡＡ書籍・ニューズレター・ 月刊誌</a:t>
            </a:r>
            <a:r>
              <a:rPr lang="ja-JP" altLang="en-US" sz="2800" dirty="0">
                <a:solidFill>
                  <a:srgbClr val="FF0000"/>
                </a:solidFill>
                <a:latin typeface="Meiryo UI" panose="020B0604030504040204" pitchFamily="50" charset="-128"/>
                <a:ea typeface="Meiryo UI" panose="020B0604030504040204" pitchFamily="50" charset="-128"/>
              </a:rPr>
              <a:t>　</a:t>
            </a:r>
            <a:r>
              <a:rPr lang="en-US" altLang="ja-JP" sz="2800" dirty="0">
                <a:latin typeface="Meiryo UI" panose="020B0604030504040204" pitchFamily="50" charset="-128"/>
                <a:ea typeface="Meiryo UI" panose="020B0604030504040204" pitchFamily="50" charset="-128"/>
              </a:rPr>
              <a:t>BOX-916</a:t>
            </a:r>
            <a:r>
              <a:rPr lang="ja-JP" altLang="en-US" sz="2800" dirty="0">
                <a:latin typeface="Meiryo UI" panose="020B0604030504040204" pitchFamily="50" charset="-128"/>
                <a:ea typeface="Meiryo UI" panose="020B0604030504040204" pitchFamily="50" charset="-128"/>
              </a:rPr>
              <a:t>など）</a:t>
            </a:r>
            <a:endParaRPr lang="en-US" altLang="ja-JP" sz="2800" dirty="0">
              <a:latin typeface="Meiryo UI" panose="020B0604030504040204" pitchFamily="50" charset="-128"/>
              <a:ea typeface="Meiryo UI" panose="020B0604030504040204" pitchFamily="50" charset="-128"/>
            </a:endParaRPr>
          </a:p>
          <a:p>
            <a:pPr marL="360000" indent="-457200">
              <a:lnSpc>
                <a:spcPct val="100000"/>
              </a:lnSpc>
              <a:spcBef>
                <a:spcPts val="1200"/>
              </a:spcBef>
              <a:buFont typeface="Arial" panose="020B0604020202020204" pitchFamily="34" charset="0"/>
              <a:buNone/>
            </a:pPr>
            <a:r>
              <a:rPr lang="ja-JP" altLang="en-US" sz="2800" dirty="0">
                <a:latin typeface="Meiryo UI" panose="020B0604030504040204" pitchFamily="50" charset="-128"/>
                <a:ea typeface="Meiryo UI" panose="020B0604030504040204" pitchFamily="50" charset="-128"/>
              </a:rPr>
              <a:t> </a:t>
            </a:r>
            <a:r>
              <a:rPr lang="en-US" altLang="ja-JP" sz="2800" dirty="0">
                <a:latin typeface="Meiryo UI" panose="020B0604030504040204" pitchFamily="50" charset="-128"/>
                <a:ea typeface="Meiryo UI" panose="020B0604030504040204" pitchFamily="50" charset="-128"/>
              </a:rPr>
              <a:t> </a:t>
            </a:r>
            <a:r>
              <a:rPr lang="ja-JP" altLang="en-US" sz="2800" dirty="0">
                <a:latin typeface="Meiryo UI" panose="020B0604030504040204" pitchFamily="50" charset="-128"/>
                <a:ea typeface="Meiryo UI" panose="020B0604030504040204" pitchFamily="50" charset="-128"/>
              </a:rPr>
              <a:t>・メディアからの取材対応</a:t>
            </a:r>
            <a:endParaRPr lang="en-US" altLang="ja-JP" sz="2800" dirty="0">
              <a:latin typeface="Meiryo UI" panose="020B0604030504040204" pitchFamily="50" charset="-128"/>
              <a:ea typeface="Meiryo UI" panose="020B0604030504040204" pitchFamily="50" charset="-128"/>
            </a:endParaRPr>
          </a:p>
          <a:p>
            <a:pPr marL="360000" indent="-457200">
              <a:lnSpc>
                <a:spcPct val="100000"/>
              </a:lnSpc>
              <a:spcBef>
                <a:spcPts val="1200"/>
              </a:spcBef>
              <a:buFont typeface="Arial" panose="020B0604020202020204" pitchFamily="34" charset="0"/>
              <a:buNone/>
            </a:pPr>
            <a:r>
              <a:rPr lang="ja-JP" altLang="en-US" sz="2800" dirty="0">
                <a:latin typeface="Meiryo UI" panose="020B0604030504040204" pitchFamily="50" charset="-128"/>
                <a:ea typeface="Meiryo UI" panose="020B0604030504040204" pitchFamily="50" charset="-128"/>
              </a:rPr>
              <a:t>　　など</a:t>
            </a:r>
            <a:endParaRPr lang="en-US" altLang="ja-JP" sz="2800" dirty="0">
              <a:latin typeface="Meiryo UI" panose="020B0604030504040204" pitchFamily="50" charset="-128"/>
              <a:ea typeface="Meiryo UI" panose="020B0604030504040204" pitchFamily="50" charset="-128"/>
            </a:endParaRPr>
          </a:p>
          <a:p>
            <a:pPr marL="360000" indent="-457200">
              <a:lnSpc>
                <a:spcPct val="100000"/>
              </a:lnSpc>
              <a:spcBef>
                <a:spcPts val="1200"/>
              </a:spcBef>
              <a:buFont typeface="Arial" panose="020B0604020202020204" pitchFamily="34" charset="0"/>
              <a:buNone/>
            </a:pPr>
            <a:endParaRPr lang="en-US" altLang="ja-JP" sz="2800" dirty="0">
              <a:latin typeface="Meiryo UI" panose="020B0604030504040204" pitchFamily="50" charset="-128"/>
              <a:ea typeface="Meiryo UI" panose="020B0604030504040204" pitchFamily="50" charset="-128"/>
            </a:endParaRPr>
          </a:p>
          <a:p>
            <a:pPr marL="0" indent="0">
              <a:lnSpc>
                <a:spcPct val="100000"/>
              </a:lnSpc>
              <a:spcBef>
                <a:spcPts val="1200"/>
              </a:spcBef>
              <a:buFont typeface="Arial" panose="020B0604020202020204" pitchFamily="34" charset="0"/>
              <a:buNone/>
            </a:pPr>
            <a:endParaRPr lang="en-US" altLang="ja-JP" sz="2800"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F70D70E7-96EC-4A55-8E03-70367B2E7721}"/>
              </a:ext>
            </a:extLst>
          </p:cNvPr>
          <p:cNvSpPr>
            <a:spLocks noGrp="1"/>
          </p:cNvSpPr>
          <p:nvPr>
            <p:ph type="sldNum" sz="quarter" idx="12"/>
          </p:nvPr>
        </p:nvSpPr>
        <p:spPr/>
        <p:txBody>
          <a:bodyPr/>
          <a:lstStyle/>
          <a:p>
            <a:pPr>
              <a:defRPr/>
            </a:pPr>
            <a:fld id="{5B9A83FC-45C5-4AE5-85F3-CC9F305182B9}" type="slidenum">
              <a:rPr lang="en-US" altLang="ja-JP" sz="1400" smtClean="0"/>
              <a:pPr>
                <a:defRPr/>
              </a:pPr>
              <a:t>28</a:t>
            </a:fld>
            <a:endParaRPr lang="en-US" altLang="ja-JP" sz="1400" dirty="0"/>
          </a:p>
        </p:txBody>
      </p:sp>
    </p:spTree>
    <p:extLst>
      <p:ext uri="{BB962C8B-B14F-4D97-AF65-F5344CB8AC3E}">
        <p14:creationId xmlns:p14="http://schemas.microsoft.com/office/powerpoint/2010/main" val="3329769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27519" y="110404"/>
            <a:ext cx="8888962" cy="612000"/>
          </a:xfrm>
          <a:solidFill>
            <a:schemeClr val="accent1"/>
          </a:solidFill>
        </p:spPr>
        <p:txBody>
          <a:bodyPr anchor="b"/>
          <a:lstStyle/>
          <a:p>
            <a:pPr algn="ctr"/>
            <a:r>
              <a:rPr lang="ja-JP" altLang="en-US" b="1" dirty="0">
                <a:solidFill>
                  <a:schemeClr val="bg1"/>
                </a:solidFill>
                <a:latin typeface="+mn-ea"/>
                <a:ea typeface="+mn-ea"/>
              </a:rPr>
              <a:t>ＡＡ</a:t>
            </a:r>
            <a:r>
              <a:rPr lang="ja-JP" altLang="en-US" b="1" dirty="0">
                <a:solidFill>
                  <a:schemeClr val="bg1">
                    <a:lumMod val="95000"/>
                  </a:schemeClr>
                </a:solidFill>
                <a:latin typeface="+mn-ea"/>
                <a:ea typeface="+mn-ea"/>
              </a:rPr>
              <a:t>が</a:t>
            </a:r>
            <a:r>
              <a:rPr lang="ja-JP" altLang="en-US" b="1" dirty="0">
                <a:solidFill>
                  <a:schemeClr val="bg1"/>
                </a:solidFill>
                <a:latin typeface="+mn-ea"/>
                <a:ea typeface="+mn-ea"/>
              </a:rPr>
              <a:t>しないこと</a:t>
            </a:r>
          </a:p>
        </p:txBody>
      </p:sp>
      <p:sp>
        <p:nvSpPr>
          <p:cNvPr id="5" name="コンテンツ プレースホルダー 2">
            <a:extLst>
              <a:ext uri="{FF2B5EF4-FFF2-40B4-BE49-F238E27FC236}">
                <a16:creationId xmlns:a16="http://schemas.microsoft.com/office/drawing/2014/main" id="{BFFC9EBE-696E-48AA-9949-F2D94CD5339D}"/>
              </a:ext>
            </a:extLst>
          </p:cNvPr>
          <p:cNvSpPr>
            <a:spLocks noGrp="1"/>
          </p:cNvSpPr>
          <p:nvPr>
            <p:ph idx="1"/>
          </p:nvPr>
        </p:nvSpPr>
        <p:spPr>
          <a:xfrm>
            <a:off x="0" y="908095"/>
            <a:ext cx="9144000" cy="5791767"/>
          </a:xfrm>
        </p:spPr>
        <p:txBody>
          <a:bodyPr/>
          <a:lstStyle/>
          <a:p>
            <a:pPr marL="0" indent="0">
              <a:buNone/>
            </a:pPr>
            <a:endParaRPr lang="en-US" altLang="ja-JP" sz="800" dirty="0">
              <a:latin typeface="Meiryo UI" panose="020B0604030504040204" pitchFamily="50" charset="-128"/>
              <a:ea typeface="Meiryo UI" panose="020B0604030504040204" pitchFamily="50" charset="-128"/>
            </a:endParaRPr>
          </a:p>
          <a:p>
            <a:pPr marL="0" indent="0">
              <a:buNone/>
            </a:pPr>
            <a:endParaRPr kumimoji="1" lang="en-US" altLang="ja-JP" sz="2800" dirty="0">
              <a:latin typeface="Meiryo UI" panose="020B0604030504040204" pitchFamily="50" charset="-128"/>
              <a:ea typeface="Meiryo UI" panose="020B0604030504040204" pitchFamily="50" charset="-128"/>
            </a:endParaRPr>
          </a:p>
          <a:p>
            <a:pPr marL="0" indent="0">
              <a:buNone/>
            </a:pPr>
            <a:endParaRPr lang="en-US" altLang="ja-JP" sz="2800" dirty="0">
              <a:latin typeface="Meiryo UI" panose="020B0604030504040204" pitchFamily="50" charset="-128"/>
              <a:ea typeface="Meiryo UI" panose="020B0604030504040204" pitchFamily="50" charset="-128"/>
            </a:endParaRPr>
          </a:p>
        </p:txBody>
      </p:sp>
      <p:sp>
        <p:nvSpPr>
          <p:cNvPr id="6" name="コンテンツ プレースホルダー 2">
            <a:extLst>
              <a:ext uri="{FF2B5EF4-FFF2-40B4-BE49-F238E27FC236}">
                <a16:creationId xmlns:a16="http://schemas.microsoft.com/office/drawing/2014/main" id="{5DAC8459-C72D-434E-B70D-A72BA031111E}"/>
              </a:ext>
            </a:extLst>
          </p:cNvPr>
          <p:cNvSpPr txBox="1">
            <a:spLocks/>
          </p:cNvSpPr>
          <p:nvPr/>
        </p:nvSpPr>
        <p:spPr bwMode="auto">
          <a:xfrm>
            <a:off x="0" y="854283"/>
            <a:ext cx="9318171" cy="5695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00000"/>
              </a:lnSpc>
              <a:spcBef>
                <a:spcPts val="1200"/>
              </a:spcBef>
              <a:buFont typeface="Arial" panose="020B0604020202020204" pitchFamily="34" charset="0"/>
              <a:buNone/>
            </a:pPr>
            <a:r>
              <a:rPr lang="ja-JP" altLang="en-US" sz="2350" dirty="0">
                <a:latin typeface="Meiryo UI" panose="020B0604030504040204" pitchFamily="50" charset="-128"/>
                <a:ea typeface="Meiryo UI" panose="020B0604030504040204" pitchFamily="50" charset="-128"/>
              </a:rPr>
              <a:t>・委託研究あるいはそれに携わること</a:t>
            </a:r>
            <a:endParaRPr lang="en-US" altLang="ja-JP" sz="2350" dirty="0">
              <a:latin typeface="Meiryo UI" panose="020B0604030504040204" pitchFamily="50" charset="-128"/>
              <a:ea typeface="Meiryo UI" panose="020B0604030504040204" pitchFamily="50" charset="-128"/>
            </a:endParaRPr>
          </a:p>
          <a:p>
            <a:pPr marL="0" indent="0">
              <a:lnSpc>
                <a:spcPct val="100000"/>
              </a:lnSpc>
              <a:spcBef>
                <a:spcPts val="1200"/>
              </a:spcBef>
              <a:buFont typeface="Arial" panose="020B0604020202020204" pitchFamily="34" charset="0"/>
              <a:buNone/>
            </a:pPr>
            <a:r>
              <a:rPr lang="ja-JP" altLang="en-US" sz="2350" dirty="0">
                <a:latin typeface="Meiryo UI" panose="020B0604030504040204" pitchFamily="50" charset="-128"/>
                <a:ea typeface="Meiryo UI" panose="020B0604030504040204" pitchFamily="50" charset="-128"/>
              </a:rPr>
              <a:t>・出席記録や事例の保存</a:t>
            </a:r>
            <a:endParaRPr lang="en-US" altLang="ja-JP" sz="2350" dirty="0">
              <a:latin typeface="Meiryo UI" panose="020B0604030504040204" pitchFamily="50" charset="-128"/>
              <a:ea typeface="Meiryo UI" panose="020B0604030504040204" pitchFamily="50" charset="-128"/>
            </a:endParaRPr>
          </a:p>
          <a:p>
            <a:pPr marL="0" indent="0">
              <a:lnSpc>
                <a:spcPct val="100000"/>
              </a:lnSpc>
              <a:spcBef>
                <a:spcPts val="1200"/>
              </a:spcBef>
              <a:buFont typeface="Arial" panose="020B0604020202020204" pitchFamily="34" charset="0"/>
              <a:buNone/>
            </a:pPr>
            <a:r>
              <a:rPr lang="ja-JP" altLang="en-US" sz="2350" dirty="0">
                <a:latin typeface="Meiryo UI" panose="020B0604030504040204" pitchFamily="50" charset="-128"/>
                <a:ea typeface="Meiryo UI" panose="020B0604030504040204" pitchFamily="50" charset="-128"/>
              </a:rPr>
              <a:t>・社会福祉機関の協議会への参加</a:t>
            </a:r>
            <a:endParaRPr lang="en-US" altLang="ja-JP" sz="2350" dirty="0">
              <a:latin typeface="Meiryo UI" panose="020B0604030504040204" pitchFamily="50" charset="-128"/>
              <a:ea typeface="Meiryo UI" panose="020B0604030504040204" pitchFamily="50" charset="-128"/>
            </a:endParaRPr>
          </a:p>
          <a:p>
            <a:pPr marL="0" indent="0">
              <a:lnSpc>
                <a:spcPct val="100000"/>
              </a:lnSpc>
              <a:spcBef>
                <a:spcPts val="1200"/>
              </a:spcBef>
              <a:buFont typeface="Arial" panose="020B0604020202020204" pitchFamily="34" charset="0"/>
              <a:buNone/>
            </a:pPr>
            <a:r>
              <a:rPr lang="ja-JP" altLang="en-US" sz="2350" dirty="0">
                <a:latin typeface="Meiryo UI" panose="020B0604030504040204" pitchFamily="50" charset="-128"/>
                <a:ea typeface="Meiryo UI" panose="020B0604030504040204" pitchFamily="50" charset="-128"/>
              </a:rPr>
              <a:t>・メンバーの追跡調査や管理</a:t>
            </a:r>
            <a:endParaRPr lang="en-US" altLang="ja-JP" sz="2350" dirty="0">
              <a:latin typeface="Meiryo UI" panose="020B0604030504040204" pitchFamily="50" charset="-128"/>
              <a:ea typeface="Meiryo UI" panose="020B0604030504040204" pitchFamily="50" charset="-128"/>
            </a:endParaRPr>
          </a:p>
          <a:p>
            <a:pPr marL="0" indent="0">
              <a:lnSpc>
                <a:spcPct val="100000"/>
              </a:lnSpc>
              <a:spcBef>
                <a:spcPts val="1200"/>
              </a:spcBef>
              <a:buFont typeface="Arial" panose="020B0604020202020204" pitchFamily="34" charset="0"/>
              <a:buNone/>
            </a:pPr>
            <a:r>
              <a:rPr lang="ja-JP" altLang="en-US" sz="2350" dirty="0">
                <a:latin typeface="Meiryo UI" panose="020B0604030504040204" pitchFamily="50" charset="-128"/>
                <a:ea typeface="Meiryo UI" panose="020B0604030504040204" pitchFamily="50" charset="-128"/>
              </a:rPr>
              <a:t>・医学的あるいは心理学的な診断や治療</a:t>
            </a:r>
            <a:endParaRPr lang="en-US" altLang="ja-JP" sz="2350" dirty="0">
              <a:latin typeface="Meiryo UI" panose="020B0604030504040204" pitchFamily="50" charset="-128"/>
              <a:ea typeface="Meiryo UI" panose="020B0604030504040204" pitchFamily="50" charset="-128"/>
            </a:endParaRPr>
          </a:p>
          <a:p>
            <a:pPr marL="0" indent="0">
              <a:lnSpc>
                <a:spcPct val="100000"/>
              </a:lnSpc>
              <a:spcBef>
                <a:spcPts val="1200"/>
              </a:spcBef>
              <a:buFont typeface="Arial" panose="020B0604020202020204" pitchFamily="34" charset="0"/>
              <a:buNone/>
            </a:pPr>
            <a:r>
              <a:rPr lang="ja-JP" altLang="en-US" sz="2350" dirty="0">
                <a:latin typeface="Meiryo UI" panose="020B0604030504040204" pitchFamily="50" charset="-128"/>
                <a:ea typeface="Meiryo UI" panose="020B0604030504040204" pitchFamily="50" charset="-128"/>
              </a:rPr>
              <a:t>・宗教サービスの提供や、療養の後見人になること</a:t>
            </a:r>
            <a:endParaRPr lang="en-US" altLang="ja-JP" sz="2350" dirty="0">
              <a:latin typeface="Meiryo UI" panose="020B0604030504040204" pitchFamily="50" charset="-128"/>
              <a:ea typeface="Meiryo UI" panose="020B0604030504040204" pitchFamily="50" charset="-128"/>
            </a:endParaRPr>
          </a:p>
          <a:p>
            <a:pPr marL="0" indent="0">
              <a:lnSpc>
                <a:spcPct val="100000"/>
              </a:lnSpc>
              <a:spcBef>
                <a:spcPts val="1200"/>
              </a:spcBef>
              <a:buFont typeface="Arial" panose="020B0604020202020204" pitchFamily="34" charset="0"/>
              <a:buNone/>
            </a:pPr>
            <a:r>
              <a:rPr lang="ja-JP" altLang="en-US" sz="2350" dirty="0">
                <a:latin typeface="Meiryo UI" panose="020B0604030504040204" pitchFamily="50" charset="-128"/>
                <a:ea typeface="Meiryo UI" panose="020B0604030504040204" pitchFamily="50" charset="-128"/>
              </a:rPr>
              <a:t>・酒害教育に従事すること</a:t>
            </a:r>
            <a:endParaRPr lang="en-US" altLang="ja-JP" sz="2350" dirty="0">
              <a:latin typeface="Meiryo UI" panose="020B0604030504040204" pitchFamily="50" charset="-128"/>
              <a:ea typeface="Meiryo UI" panose="020B0604030504040204" pitchFamily="50" charset="-128"/>
            </a:endParaRPr>
          </a:p>
          <a:p>
            <a:pPr marL="0" indent="0">
              <a:lnSpc>
                <a:spcPct val="100000"/>
              </a:lnSpc>
              <a:spcBef>
                <a:spcPts val="1200"/>
              </a:spcBef>
              <a:buFont typeface="Arial" panose="020B0604020202020204" pitchFamily="34" charset="0"/>
              <a:buNone/>
            </a:pPr>
            <a:r>
              <a:rPr lang="ja-JP" altLang="en-US" sz="2350" dirty="0">
                <a:latin typeface="Meiryo UI" panose="020B0604030504040204" pitchFamily="50" charset="-128"/>
                <a:ea typeface="Meiryo UI" panose="020B0604030504040204" pitchFamily="50" charset="-128"/>
              </a:rPr>
              <a:t>・衣食住、仕事、金銭、その他の社会福祉サービス</a:t>
            </a:r>
            <a:endParaRPr lang="en-US" altLang="ja-JP" sz="2350" dirty="0">
              <a:latin typeface="Meiryo UI" panose="020B0604030504040204" pitchFamily="50" charset="-128"/>
              <a:ea typeface="Meiryo UI" panose="020B0604030504040204" pitchFamily="50" charset="-128"/>
            </a:endParaRPr>
          </a:p>
          <a:p>
            <a:pPr marL="0" indent="0">
              <a:lnSpc>
                <a:spcPct val="100000"/>
              </a:lnSpc>
              <a:spcBef>
                <a:spcPts val="1200"/>
              </a:spcBef>
              <a:buFont typeface="Arial" panose="020B0604020202020204" pitchFamily="34" charset="0"/>
              <a:buNone/>
            </a:pPr>
            <a:r>
              <a:rPr lang="ja-JP" altLang="en-US" sz="2350" dirty="0">
                <a:latin typeface="Meiryo UI" panose="020B0604030504040204" pitchFamily="50" charset="-128"/>
                <a:ea typeface="Meiryo UI" panose="020B0604030504040204" pitchFamily="50" charset="-128"/>
              </a:rPr>
              <a:t>・家庭相談や職業相談</a:t>
            </a:r>
            <a:endParaRPr lang="en-US" altLang="ja-JP" sz="2350" dirty="0">
              <a:latin typeface="Meiryo UI" panose="020B0604030504040204" pitchFamily="50" charset="-128"/>
              <a:ea typeface="Meiryo UI" panose="020B0604030504040204" pitchFamily="50" charset="-128"/>
            </a:endParaRPr>
          </a:p>
          <a:p>
            <a:pPr marL="0" indent="0">
              <a:lnSpc>
                <a:spcPct val="100000"/>
              </a:lnSpc>
              <a:spcBef>
                <a:spcPts val="1200"/>
              </a:spcBef>
              <a:buFont typeface="Arial" panose="020B0604020202020204" pitchFamily="34" charset="0"/>
              <a:buNone/>
            </a:pPr>
            <a:r>
              <a:rPr lang="ja-JP" altLang="en-US" sz="2350" dirty="0">
                <a:latin typeface="Meiryo UI" panose="020B0604030504040204" pitchFamily="50" charset="-128"/>
                <a:ea typeface="Meiryo UI" panose="020B0604030504040204" pitchFamily="50" charset="-128"/>
              </a:rPr>
              <a:t>・</a:t>
            </a:r>
            <a:r>
              <a:rPr lang="en-US" altLang="ja-JP" sz="2350" dirty="0">
                <a:latin typeface="Meiryo UI" panose="020B0604030504040204" pitchFamily="50" charset="-128"/>
                <a:ea typeface="Meiryo UI" panose="020B0604030504040204" pitchFamily="50" charset="-128"/>
              </a:rPr>
              <a:t>AA</a:t>
            </a:r>
            <a:r>
              <a:rPr lang="ja-JP" altLang="en-US" sz="2350" dirty="0">
                <a:latin typeface="Meiryo UI" panose="020B0604030504040204" pitchFamily="50" charset="-128"/>
                <a:ea typeface="Meiryo UI" panose="020B0604030504040204" pitchFamily="50" charset="-128"/>
              </a:rPr>
              <a:t>のサービスに対して報酬を受け取ることや、外部からの寄付を受け取ること</a:t>
            </a:r>
            <a:endParaRPr lang="en-US" altLang="ja-JP" sz="2350" dirty="0">
              <a:latin typeface="Meiryo UI" panose="020B0604030504040204" pitchFamily="50" charset="-128"/>
              <a:ea typeface="Meiryo UI" panose="020B0604030504040204" pitchFamily="50" charset="-128"/>
            </a:endParaRPr>
          </a:p>
          <a:p>
            <a:pPr marL="0" indent="0">
              <a:lnSpc>
                <a:spcPct val="100000"/>
              </a:lnSpc>
              <a:spcBef>
                <a:spcPts val="1200"/>
              </a:spcBef>
              <a:buFont typeface="Arial" panose="020B0604020202020204" pitchFamily="34" charset="0"/>
              <a:buNone/>
            </a:pPr>
            <a:r>
              <a:rPr lang="ja-JP" altLang="en-US" sz="2350" dirty="0">
                <a:latin typeface="Meiryo UI" panose="020B0604030504040204" pitchFamily="50" charset="-128"/>
                <a:ea typeface="Meiryo UI" panose="020B0604030504040204" pitchFamily="50" charset="-128"/>
              </a:rPr>
              <a:t>・福祉機関や法的機関、雇用主などに参加者の情報を提供すること</a:t>
            </a:r>
            <a:endParaRPr lang="en-US" altLang="ja-JP" sz="2350"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7D46AFF9-5053-4CAB-8E8F-8ED24F7481EC}"/>
              </a:ext>
            </a:extLst>
          </p:cNvPr>
          <p:cNvSpPr>
            <a:spLocks noGrp="1"/>
          </p:cNvSpPr>
          <p:nvPr>
            <p:ph type="sldNum" sz="quarter" idx="12"/>
          </p:nvPr>
        </p:nvSpPr>
        <p:spPr/>
        <p:txBody>
          <a:bodyPr/>
          <a:lstStyle/>
          <a:p>
            <a:pPr>
              <a:defRPr/>
            </a:pPr>
            <a:fld id="{5B9A83FC-45C5-4AE5-85F3-CC9F305182B9}" type="slidenum">
              <a:rPr lang="en-US" altLang="ja-JP" sz="1600" smtClean="0"/>
              <a:pPr>
                <a:defRPr/>
              </a:pPr>
              <a:t>29</a:t>
            </a:fld>
            <a:endParaRPr lang="en-US" altLang="ja-JP" sz="1600" dirty="0"/>
          </a:p>
        </p:txBody>
      </p:sp>
    </p:spTree>
    <p:extLst>
      <p:ext uri="{BB962C8B-B14F-4D97-AF65-F5344CB8AC3E}">
        <p14:creationId xmlns:p14="http://schemas.microsoft.com/office/powerpoint/2010/main" val="363776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75AAB7A-A2C1-41AD-873B-E76205CE3B16}"/>
              </a:ext>
            </a:extLst>
          </p:cNvPr>
          <p:cNvSpPr>
            <a:spLocks noGrp="1"/>
          </p:cNvSpPr>
          <p:nvPr>
            <p:ph type="title"/>
          </p:nvPr>
        </p:nvSpPr>
        <p:spPr>
          <a:xfrm>
            <a:off x="139959" y="477092"/>
            <a:ext cx="8864081" cy="6100989"/>
          </a:xfrm>
        </p:spPr>
        <p:txBody>
          <a:bodyPr anchor="t"/>
          <a:lstStyle/>
          <a:p>
            <a:r>
              <a:rPr lang="ja-JP" altLang="en-US" dirty="0"/>
              <a:t>　　　　　本日お伝えしたいこと</a:t>
            </a:r>
            <a:br>
              <a:rPr lang="en-US" altLang="ja-JP" dirty="0"/>
            </a:br>
            <a:br>
              <a:rPr lang="en-US" altLang="ja-JP" dirty="0"/>
            </a:br>
            <a:br>
              <a:rPr kumimoji="1" lang="en-US" altLang="ja-JP" dirty="0"/>
            </a:br>
            <a:r>
              <a:rPr kumimoji="1" lang="ja-JP" altLang="en-US" dirty="0"/>
              <a:t>・ＡＡの概要</a:t>
            </a:r>
            <a:br>
              <a:rPr lang="en-US" altLang="ja-JP" dirty="0"/>
            </a:br>
            <a:br>
              <a:rPr lang="en-US" altLang="ja-JP" dirty="0"/>
            </a:br>
            <a:r>
              <a:rPr lang="ja-JP" altLang="en-US" dirty="0"/>
              <a:t>・ＡＡが協力できること</a:t>
            </a:r>
            <a:br>
              <a:rPr lang="en-US" altLang="ja-JP" dirty="0"/>
            </a:br>
            <a:br>
              <a:rPr lang="en-US" altLang="ja-JP" dirty="0"/>
            </a:br>
            <a:r>
              <a:rPr lang="ja-JP" altLang="en-US" dirty="0"/>
              <a:t>・ＡＡがしないこと</a:t>
            </a:r>
            <a:br>
              <a:rPr lang="en-US" altLang="ja-JP" dirty="0"/>
            </a:br>
            <a:br>
              <a:rPr kumimoji="1" lang="en-US" altLang="ja-JP" dirty="0"/>
            </a:br>
            <a:r>
              <a:rPr lang="ja-JP" altLang="en-US" dirty="0"/>
              <a:t>・ＡＡの３つの原理　</a:t>
            </a:r>
            <a:r>
              <a:rPr lang="ja-JP" altLang="en-US" dirty="0">
                <a:solidFill>
                  <a:srgbClr val="FF0000"/>
                </a:solidFill>
              </a:rPr>
              <a:t>　　　</a:t>
            </a:r>
            <a:r>
              <a:rPr lang="en-US" altLang="ja-JP" dirty="0">
                <a:solidFill>
                  <a:srgbClr val="FF0000"/>
                </a:solidFill>
                <a:latin typeface="ＭＳ 明朝" panose="02020609040205080304" pitchFamily="17" charset="-128"/>
                <a:ea typeface="ＭＳ 明朝" panose="02020609040205080304" pitchFamily="17" charset="-128"/>
              </a:rPr>
              <a:t>【</a:t>
            </a:r>
            <a:r>
              <a:rPr lang="ja-JP" altLang="en-US" dirty="0">
                <a:solidFill>
                  <a:srgbClr val="FF0000"/>
                </a:solidFill>
              </a:rPr>
              <a:t>変更可</a:t>
            </a:r>
            <a:r>
              <a:rPr lang="en-US" altLang="ja-JP" dirty="0">
                <a:solidFill>
                  <a:srgbClr val="FF0000"/>
                </a:solidFill>
                <a:latin typeface="ＭＳ 明朝" panose="02020609040205080304" pitchFamily="17" charset="-128"/>
                <a:ea typeface="ＭＳ 明朝" panose="02020609040205080304" pitchFamily="17" charset="-128"/>
              </a:rPr>
              <a:t>】</a:t>
            </a:r>
            <a:endParaRPr kumimoji="1" lang="ja-JP" altLang="en-US" dirty="0">
              <a:solidFill>
                <a:srgbClr val="FF0000"/>
              </a:solidFill>
            </a:endParaRPr>
          </a:p>
        </p:txBody>
      </p:sp>
      <p:sp>
        <p:nvSpPr>
          <p:cNvPr id="2" name="スライド番号プレースホルダー 1">
            <a:extLst>
              <a:ext uri="{FF2B5EF4-FFF2-40B4-BE49-F238E27FC236}">
                <a16:creationId xmlns:a16="http://schemas.microsoft.com/office/drawing/2014/main" id="{F91F8893-021F-41D1-B0AE-F5FED3460CF2}"/>
              </a:ext>
            </a:extLst>
          </p:cNvPr>
          <p:cNvSpPr>
            <a:spLocks noGrp="1"/>
          </p:cNvSpPr>
          <p:nvPr>
            <p:ph type="sldNum" sz="quarter" idx="12"/>
          </p:nvPr>
        </p:nvSpPr>
        <p:spPr>
          <a:xfrm>
            <a:off x="6429958" y="6356350"/>
            <a:ext cx="2057400" cy="365125"/>
          </a:xfrm>
        </p:spPr>
        <p:txBody>
          <a:bodyPr/>
          <a:lstStyle/>
          <a:p>
            <a:pPr>
              <a:defRPr/>
            </a:pPr>
            <a:r>
              <a:rPr lang="ja-JP" altLang="en-US" sz="1600" dirty="0"/>
              <a:t>２</a:t>
            </a:r>
            <a:endParaRPr lang="en-US" altLang="ja-JP" sz="1600" dirty="0"/>
          </a:p>
        </p:txBody>
      </p:sp>
    </p:spTree>
    <p:extLst>
      <p:ext uri="{BB962C8B-B14F-4D97-AF65-F5344CB8AC3E}">
        <p14:creationId xmlns:p14="http://schemas.microsoft.com/office/powerpoint/2010/main" val="3405011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4">
            <a:extLst>
              <a:ext uri="{FF2B5EF4-FFF2-40B4-BE49-F238E27FC236}">
                <a16:creationId xmlns:a16="http://schemas.microsoft.com/office/drawing/2014/main" id="{E436AD85-5CF7-452B-9FCF-08B1693DB5CA}"/>
              </a:ext>
            </a:extLst>
          </p:cNvPr>
          <p:cNvSpPr>
            <a:spLocks noGrp="1"/>
          </p:cNvSpPr>
          <p:nvPr>
            <p:ph type="sldNum" sz="quarter" idx="12"/>
          </p:nvPr>
        </p:nvSpPr>
        <p:spPr>
          <a:xfrm flipH="1">
            <a:off x="8205768" y="6357389"/>
            <a:ext cx="415925" cy="363537"/>
          </a:xfrm>
        </p:spPr>
        <p:txBody>
          <a:bodyPr/>
          <a:lstStyle/>
          <a:p>
            <a:pPr>
              <a:defRPr/>
            </a:pPr>
            <a:fld id="{070483A7-6527-4AEB-9B29-92A9450AC087}" type="slidenum">
              <a:rPr lang="en-US" altLang="ja-JP" sz="1400" smtClean="0"/>
              <a:pPr>
                <a:defRPr/>
              </a:pPr>
              <a:t>30</a:t>
            </a:fld>
            <a:endParaRPr lang="en-US" altLang="ja-JP" sz="1400" dirty="0"/>
          </a:p>
        </p:txBody>
      </p:sp>
      <p:pic>
        <p:nvPicPr>
          <p:cNvPr id="2" name="図 1">
            <a:extLst>
              <a:ext uri="{FF2B5EF4-FFF2-40B4-BE49-F238E27FC236}">
                <a16:creationId xmlns:a16="http://schemas.microsoft.com/office/drawing/2014/main" id="{E9B31A02-AC41-43AA-AF2A-58EB3F9EC906}"/>
              </a:ext>
            </a:extLst>
          </p:cNvPr>
          <p:cNvPicPr>
            <a:picLocks noChangeAspect="1"/>
          </p:cNvPicPr>
          <p:nvPr/>
        </p:nvPicPr>
        <p:blipFill>
          <a:blip r:embed="rId3"/>
          <a:stretch>
            <a:fillRect/>
          </a:stretch>
        </p:blipFill>
        <p:spPr>
          <a:xfrm>
            <a:off x="4334021" y="858416"/>
            <a:ext cx="4643909" cy="302546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タイトル 17">
            <a:extLst>
              <a:ext uri="{FF2B5EF4-FFF2-40B4-BE49-F238E27FC236}">
                <a16:creationId xmlns:a16="http://schemas.microsoft.com/office/drawing/2014/main" id="{6738FE1F-E910-4A19-AC4B-DF71977A106D}"/>
              </a:ext>
            </a:extLst>
          </p:cNvPr>
          <p:cNvSpPr txBox="1">
            <a:spLocks noChangeArrowheads="1"/>
          </p:cNvSpPr>
          <p:nvPr/>
        </p:nvSpPr>
        <p:spPr bwMode="auto">
          <a:xfrm>
            <a:off x="212725" y="137074"/>
            <a:ext cx="8778875" cy="5692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defTabSz="685800">
              <a:lnSpc>
                <a:spcPct val="90000"/>
              </a:lnSpc>
              <a:defRPr sz="3300" b="1">
                <a:solidFill>
                  <a:schemeClr val="bg1"/>
                </a:solidFill>
                <a:latin typeface="+mn-ea"/>
                <a:ea typeface="+mn-ea"/>
                <a:cs typeface="+mj-cs"/>
              </a:defRPr>
            </a:lvl1pPr>
            <a:lvl2pPr defTabSz="685800">
              <a:lnSpc>
                <a:spcPct val="90000"/>
              </a:lnSpc>
              <a:defRPr sz="3300"/>
            </a:lvl2pPr>
            <a:lvl3pPr defTabSz="685800">
              <a:lnSpc>
                <a:spcPct val="90000"/>
              </a:lnSpc>
              <a:defRPr sz="3300"/>
            </a:lvl3pPr>
            <a:lvl4pPr defTabSz="685800">
              <a:lnSpc>
                <a:spcPct val="90000"/>
              </a:lnSpc>
              <a:defRPr sz="3300"/>
            </a:lvl4pPr>
            <a:lvl5pPr defTabSz="685800">
              <a:lnSpc>
                <a:spcPct val="90000"/>
              </a:lnSpc>
              <a:defRPr sz="3300"/>
            </a:lvl5pPr>
            <a:lvl6pPr marL="457200" defTabSz="685800" fontAlgn="base">
              <a:lnSpc>
                <a:spcPct val="90000"/>
              </a:lnSpc>
              <a:spcBef>
                <a:spcPct val="0"/>
              </a:spcBef>
              <a:spcAft>
                <a:spcPct val="0"/>
              </a:spcAft>
              <a:defRPr sz="3300"/>
            </a:lvl6pPr>
            <a:lvl7pPr marL="914400" defTabSz="685800" fontAlgn="base">
              <a:lnSpc>
                <a:spcPct val="90000"/>
              </a:lnSpc>
              <a:spcBef>
                <a:spcPct val="0"/>
              </a:spcBef>
              <a:spcAft>
                <a:spcPct val="0"/>
              </a:spcAft>
              <a:defRPr sz="3300"/>
            </a:lvl7pPr>
            <a:lvl8pPr marL="1371600" defTabSz="685800" fontAlgn="base">
              <a:lnSpc>
                <a:spcPct val="90000"/>
              </a:lnSpc>
              <a:spcBef>
                <a:spcPct val="0"/>
              </a:spcBef>
              <a:spcAft>
                <a:spcPct val="0"/>
              </a:spcAft>
              <a:defRPr sz="3300"/>
            </a:lvl8pPr>
            <a:lvl9pPr marL="1828800" defTabSz="685800" fontAlgn="base">
              <a:lnSpc>
                <a:spcPct val="90000"/>
              </a:lnSpc>
              <a:spcBef>
                <a:spcPct val="0"/>
              </a:spcBef>
              <a:spcAft>
                <a:spcPct val="0"/>
              </a:spcAft>
              <a:defRPr sz="3300"/>
            </a:lvl9pPr>
          </a:lstStyle>
          <a:p>
            <a:r>
              <a:rPr lang="ja-JP" altLang="en-US" dirty="0"/>
              <a:t>ＡＡの出版物について</a:t>
            </a:r>
          </a:p>
        </p:txBody>
      </p:sp>
      <p:pic>
        <p:nvPicPr>
          <p:cNvPr id="9" name="図 9">
            <a:extLst>
              <a:ext uri="{FF2B5EF4-FFF2-40B4-BE49-F238E27FC236}">
                <a16:creationId xmlns:a16="http://schemas.microsoft.com/office/drawing/2014/main" id="{87D70455-5A92-46FC-9A47-1DB9F8DADF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4" y="3985637"/>
            <a:ext cx="3112573" cy="268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コンテンツ プレースホルダー 2">
            <a:extLst>
              <a:ext uri="{FF2B5EF4-FFF2-40B4-BE49-F238E27FC236}">
                <a16:creationId xmlns:a16="http://schemas.microsoft.com/office/drawing/2014/main" id="{84F42788-E487-41B8-8279-290029CFAD1A}"/>
              </a:ext>
            </a:extLst>
          </p:cNvPr>
          <p:cNvSpPr txBox="1">
            <a:spLocks/>
          </p:cNvSpPr>
          <p:nvPr/>
        </p:nvSpPr>
        <p:spPr bwMode="auto">
          <a:xfrm>
            <a:off x="3385623" y="4066490"/>
            <a:ext cx="5758377" cy="253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00000"/>
              </a:lnSpc>
              <a:spcBef>
                <a:spcPts val="1200"/>
              </a:spcBef>
              <a:buNone/>
            </a:pPr>
            <a:endParaRPr lang="en-US" altLang="ja-JP" sz="1600" dirty="0">
              <a:latin typeface="Meiryo UI" panose="020B0604030504040204" pitchFamily="50" charset="-128"/>
              <a:ea typeface="Meiryo UI" panose="020B0604030504040204" pitchFamily="50" charset="-128"/>
            </a:endParaRPr>
          </a:p>
          <a:p>
            <a:pPr marL="0" indent="0">
              <a:lnSpc>
                <a:spcPct val="100000"/>
              </a:lnSpc>
              <a:spcBef>
                <a:spcPts val="1200"/>
              </a:spcBef>
              <a:buNone/>
            </a:pPr>
            <a:r>
              <a:rPr lang="ja-JP" altLang="en-US" sz="1600" dirty="0">
                <a:latin typeface="Meiryo UI" panose="020B0604030504040204" pitchFamily="50" charset="-128"/>
                <a:ea typeface="Meiryo UI" panose="020B0604030504040204" pitchFamily="50" charset="-128"/>
              </a:rPr>
              <a:t>アメリカ／カナダの</a:t>
            </a:r>
            <a:r>
              <a:rPr lang="en-US" altLang="ja-JP" sz="1600" dirty="0">
                <a:latin typeface="Meiryo UI" panose="020B0604030504040204" pitchFamily="50" charset="-128"/>
                <a:ea typeface="Meiryo UI" panose="020B0604030504040204" pitchFamily="50" charset="-128"/>
              </a:rPr>
              <a:t>AA</a:t>
            </a:r>
            <a:r>
              <a:rPr lang="ja-JP" altLang="en-US" sz="1600" dirty="0">
                <a:latin typeface="Meiryo UI" panose="020B0604030504040204" pitchFamily="50" charset="-128"/>
                <a:ea typeface="Meiryo UI" panose="020B0604030504040204" pitchFamily="50" charset="-128"/>
              </a:rPr>
              <a:t>が発行した書籍の日本語翻訳版と、日本のオリジナル書籍があります。</a:t>
            </a:r>
            <a:endParaRPr lang="en-US" altLang="ja-JP" sz="1600" dirty="0">
              <a:latin typeface="Meiryo UI" panose="020B0604030504040204" pitchFamily="50" charset="-128"/>
              <a:ea typeface="Meiryo UI" panose="020B0604030504040204" pitchFamily="50" charset="-128"/>
            </a:endParaRPr>
          </a:p>
          <a:p>
            <a:pPr marL="0" indent="0">
              <a:lnSpc>
                <a:spcPct val="100000"/>
              </a:lnSpc>
              <a:spcBef>
                <a:spcPts val="1200"/>
              </a:spcBef>
              <a:buNone/>
            </a:pPr>
            <a:r>
              <a:rPr lang="ja-JP" altLang="en-US" sz="1600" dirty="0">
                <a:latin typeface="Meiryo UI" panose="020B0604030504040204" pitchFamily="50" charset="-128"/>
                <a:ea typeface="Meiryo UI" panose="020B0604030504040204" pitchFamily="50" charset="-128"/>
              </a:rPr>
              <a:t>女性や若者、高齢者、家族、関係機関のための出版物もあります。</a:t>
            </a:r>
          </a:p>
          <a:p>
            <a:pPr marL="0" indent="0">
              <a:lnSpc>
                <a:spcPct val="100000"/>
              </a:lnSpc>
              <a:spcBef>
                <a:spcPts val="1200"/>
              </a:spcBef>
              <a:buNone/>
            </a:pPr>
            <a:r>
              <a:rPr lang="ja-JP" altLang="en-US" sz="1600" dirty="0">
                <a:latin typeface="Meiryo UI" panose="020B0604030504040204" pitchFamily="50" charset="-128"/>
                <a:ea typeface="Meiryo UI" panose="020B0604030504040204" pitchFamily="50" charset="-128"/>
              </a:rPr>
              <a:t>出版物カタログと月刊誌</a:t>
            </a:r>
            <a:r>
              <a:rPr lang="en-US" altLang="ja-JP" sz="1600" dirty="0">
                <a:latin typeface="Meiryo UI" panose="020B0604030504040204" pitchFamily="50" charset="-128"/>
                <a:ea typeface="Meiryo UI" panose="020B0604030504040204" pitchFamily="50" charset="-128"/>
              </a:rPr>
              <a:t>『BOX-916』</a:t>
            </a:r>
            <a:r>
              <a:rPr lang="ja-JP" altLang="en-US" sz="1600" dirty="0">
                <a:latin typeface="Meiryo UI" panose="020B0604030504040204" pitchFamily="50" charset="-128"/>
                <a:ea typeface="Meiryo UI" panose="020B0604030504040204" pitchFamily="50" charset="-128"/>
              </a:rPr>
              <a:t>のご注文はこちら</a:t>
            </a:r>
          </a:p>
          <a:p>
            <a:pPr marL="0" indent="0">
              <a:lnSpc>
                <a:spcPct val="100000"/>
              </a:lnSpc>
              <a:spcBef>
                <a:spcPts val="1200"/>
              </a:spcBef>
              <a:buNone/>
            </a:pPr>
            <a:r>
              <a:rPr lang="en-US" altLang="ja-JP" sz="1600" dirty="0">
                <a:latin typeface="Meiryo UI" panose="020B0604030504040204" pitchFamily="50" charset="-128"/>
                <a:ea typeface="Meiryo UI" panose="020B0604030504040204" pitchFamily="50" charset="-128"/>
                <a:hlinkClick r:id="rId5"/>
              </a:rPr>
              <a:t>https://aajapan.org/literature/</a:t>
            </a:r>
            <a:endParaRPr lang="en-US" altLang="ja-JP" sz="16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3F7C158A-6BC3-4AFA-B211-5474BA67AE58}"/>
              </a:ext>
            </a:extLst>
          </p:cNvPr>
          <p:cNvPicPr>
            <a:picLocks noChangeAspect="1"/>
          </p:cNvPicPr>
          <p:nvPr/>
        </p:nvPicPr>
        <p:blipFill>
          <a:blip r:embed="rId6"/>
          <a:stretch>
            <a:fillRect/>
          </a:stretch>
        </p:blipFill>
        <p:spPr>
          <a:xfrm>
            <a:off x="152400" y="858416"/>
            <a:ext cx="4055706" cy="3025467"/>
          </a:xfrm>
          <a:prstGeom prst="rect">
            <a:avLst/>
          </a:prstGeom>
        </p:spPr>
      </p:pic>
    </p:spTree>
    <p:extLst>
      <p:ext uri="{BB962C8B-B14F-4D97-AF65-F5344CB8AC3E}">
        <p14:creationId xmlns:p14="http://schemas.microsoft.com/office/powerpoint/2010/main" val="354511372"/>
      </p:ext>
    </p:extLst>
  </p:cSld>
  <p:clrMapOvr>
    <a:masterClrMapping/>
  </p:clrMapOvr>
  <p:transition spd="slow" advTm="21402"/>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70280" y="144986"/>
            <a:ext cx="8803435" cy="612000"/>
          </a:xfrm>
          <a:solidFill>
            <a:schemeClr val="accent1"/>
          </a:solidFill>
        </p:spPr>
        <p:txBody>
          <a:bodyPr anchor="b"/>
          <a:lstStyle/>
          <a:p>
            <a:pPr algn="ctr"/>
            <a:r>
              <a:rPr lang="ja-JP" altLang="en-US" b="1" dirty="0">
                <a:solidFill>
                  <a:schemeClr val="bg1"/>
                </a:solidFill>
                <a:latin typeface="+mn-ea"/>
                <a:ea typeface="+mn-ea"/>
              </a:rPr>
              <a:t>ＡＡの問合せ先</a:t>
            </a:r>
          </a:p>
        </p:txBody>
      </p:sp>
      <p:sp>
        <p:nvSpPr>
          <p:cNvPr id="3" name="正方形/長方形 2">
            <a:extLst>
              <a:ext uri="{FF2B5EF4-FFF2-40B4-BE49-F238E27FC236}">
                <a16:creationId xmlns:a16="http://schemas.microsoft.com/office/drawing/2014/main" id="{248EAB63-BE97-47AD-ACFD-5BB936F26D22}"/>
              </a:ext>
            </a:extLst>
          </p:cNvPr>
          <p:cNvSpPr/>
          <p:nvPr/>
        </p:nvSpPr>
        <p:spPr>
          <a:xfrm>
            <a:off x="542187" y="3878570"/>
            <a:ext cx="3416320" cy="369332"/>
          </a:xfrm>
          <a:prstGeom prst="rect">
            <a:avLst/>
          </a:prstGeom>
        </p:spPr>
        <p:txBody>
          <a:bodyPr wrap="none">
            <a:spAutoFit/>
          </a:bodyPr>
          <a:lstStyle/>
          <a:p>
            <a:r>
              <a:rPr lang="ja-JP" altLang="en-US" b="1" dirty="0">
                <a:solidFill>
                  <a:srgbClr val="333333"/>
                </a:solidFill>
                <a:latin typeface="Lucida Sans Unicode" panose="020B0602030504020204" pitchFamily="34" charset="0"/>
              </a:rPr>
              <a:t>ＡＡ北海道セントラルオフィス</a:t>
            </a:r>
            <a:endParaRPr lang="ja-JP" altLang="en-US" dirty="0"/>
          </a:p>
        </p:txBody>
      </p:sp>
      <p:sp>
        <p:nvSpPr>
          <p:cNvPr id="5" name="正方形/長方形 4">
            <a:extLst>
              <a:ext uri="{FF2B5EF4-FFF2-40B4-BE49-F238E27FC236}">
                <a16:creationId xmlns:a16="http://schemas.microsoft.com/office/drawing/2014/main" id="{B1A9E6CB-31BA-4402-AE2A-BDB9B1AEDD1A}"/>
              </a:ext>
            </a:extLst>
          </p:cNvPr>
          <p:cNvSpPr/>
          <p:nvPr/>
        </p:nvSpPr>
        <p:spPr>
          <a:xfrm>
            <a:off x="4475523" y="3948386"/>
            <a:ext cx="2516907" cy="369332"/>
          </a:xfrm>
          <a:prstGeom prst="rect">
            <a:avLst/>
          </a:prstGeom>
        </p:spPr>
        <p:txBody>
          <a:bodyPr wrap="none">
            <a:spAutoFit/>
          </a:bodyPr>
          <a:lstStyle/>
          <a:p>
            <a:r>
              <a:rPr lang="en-US" altLang="ja-JP" dirty="0">
                <a:solidFill>
                  <a:srgbClr val="4169E1"/>
                </a:solidFill>
                <a:latin typeface="inherit"/>
                <a:hlinkClick r:id="rId3"/>
              </a:rPr>
              <a:t>https://aahco.jimdo.com</a:t>
            </a:r>
            <a:endParaRPr lang="ja-JP" altLang="en-US" dirty="0"/>
          </a:p>
        </p:txBody>
      </p:sp>
      <p:sp>
        <p:nvSpPr>
          <p:cNvPr id="8" name="正方形/長方形 7">
            <a:extLst>
              <a:ext uri="{FF2B5EF4-FFF2-40B4-BE49-F238E27FC236}">
                <a16:creationId xmlns:a16="http://schemas.microsoft.com/office/drawing/2014/main" id="{3A9EEA4E-7B71-47C4-9471-8AA796D7CED8}"/>
              </a:ext>
            </a:extLst>
          </p:cNvPr>
          <p:cNvSpPr/>
          <p:nvPr/>
        </p:nvSpPr>
        <p:spPr>
          <a:xfrm>
            <a:off x="475621" y="4433702"/>
            <a:ext cx="3877985" cy="369332"/>
          </a:xfrm>
          <a:prstGeom prst="rect">
            <a:avLst/>
          </a:prstGeom>
        </p:spPr>
        <p:txBody>
          <a:bodyPr wrap="none">
            <a:spAutoFit/>
          </a:bodyPr>
          <a:lstStyle/>
          <a:p>
            <a:r>
              <a:rPr lang="ja-JP" altLang="en-US" b="1" dirty="0">
                <a:solidFill>
                  <a:srgbClr val="333333"/>
                </a:solidFill>
                <a:latin typeface="Lucida Sans Unicode" panose="020B0602030504020204" pitchFamily="34" charset="0"/>
              </a:rPr>
              <a:t>ＡＡ関東甲信越セントラルオフィス</a:t>
            </a:r>
            <a:endParaRPr lang="ja-JP" altLang="en-US" dirty="0"/>
          </a:p>
        </p:txBody>
      </p:sp>
      <p:sp>
        <p:nvSpPr>
          <p:cNvPr id="9" name="正方形/長方形 8">
            <a:extLst>
              <a:ext uri="{FF2B5EF4-FFF2-40B4-BE49-F238E27FC236}">
                <a16:creationId xmlns:a16="http://schemas.microsoft.com/office/drawing/2014/main" id="{E8210517-9D30-485E-A1E9-34F923243113}"/>
              </a:ext>
            </a:extLst>
          </p:cNvPr>
          <p:cNvSpPr/>
          <p:nvPr/>
        </p:nvSpPr>
        <p:spPr>
          <a:xfrm>
            <a:off x="475621" y="4919018"/>
            <a:ext cx="3647152" cy="369332"/>
          </a:xfrm>
          <a:prstGeom prst="rect">
            <a:avLst/>
          </a:prstGeom>
        </p:spPr>
        <p:txBody>
          <a:bodyPr wrap="none">
            <a:spAutoFit/>
          </a:bodyPr>
          <a:lstStyle/>
          <a:p>
            <a:r>
              <a:rPr lang="ja-JP" altLang="en-US" b="1" dirty="0">
                <a:solidFill>
                  <a:srgbClr val="333333"/>
                </a:solidFill>
                <a:latin typeface="Lucida Sans Unicode" panose="020B0602030504020204" pitchFamily="34" charset="0"/>
              </a:rPr>
              <a:t>ＡＡ中部北陸セントラルオフィス</a:t>
            </a:r>
            <a:endParaRPr lang="ja-JP" altLang="en-US" dirty="0"/>
          </a:p>
        </p:txBody>
      </p:sp>
      <p:sp>
        <p:nvSpPr>
          <p:cNvPr id="10" name="正方形/長方形 9">
            <a:extLst>
              <a:ext uri="{FF2B5EF4-FFF2-40B4-BE49-F238E27FC236}">
                <a16:creationId xmlns:a16="http://schemas.microsoft.com/office/drawing/2014/main" id="{7CC0354C-1459-42D0-91DC-90967AA054C6}"/>
              </a:ext>
            </a:extLst>
          </p:cNvPr>
          <p:cNvSpPr/>
          <p:nvPr/>
        </p:nvSpPr>
        <p:spPr>
          <a:xfrm>
            <a:off x="4475715" y="4919018"/>
            <a:ext cx="3466398" cy="369332"/>
          </a:xfrm>
          <a:prstGeom prst="rect">
            <a:avLst/>
          </a:prstGeom>
        </p:spPr>
        <p:txBody>
          <a:bodyPr wrap="none">
            <a:spAutoFit/>
          </a:bodyPr>
          <a:lstStyle/>
          <a:p>
            <a:r>
              <a:rPr lang="en-US" altLang="ja-JP" dirty="0">
                <a:solidFill>
                  <a:srgbClr val="66CDAA"/>
                </a:solidFill>
                <a:latin typeface="inherit"/>
                <a:hlinkClick r:id="rId4"/>
              </a:rPr>
              <a:t>http://park16.wakwak.com/~chco/</a:t>
            </a:r>
            <a:endParaRPr lang="ja-JP" altLang="en-US" dirty="0"/>
          </a:p>
        </p:txBody>
      </p:sp>
      <p:sp>
        <p:nvSpPr>
          <p:cNvPr id="11" name="正方形/長方形 10">
            <a:extLst>
              <a:ext uri="{FF2B5EF4-FFF2-40B4-BE49-F238E27FC236}">
                <a16:creationId xmlns:a16="http://schemas.microsoft.com/office/drawing/2014/main" id="{25251ED4-D8F2-4D53-BAA0-3E5EDA0BBD23}"/>
              </a:ext>
            </a:extLst>
          </p:cNvPr>
          <p:cNvSpPr/>
          <p:nvPr/>
        </p:nvSpPr>
        <p:spPr>
          <a:xfrm>
            <a:off x="475621" y="5404334"/>
            <a:ext cx="3185487" cy="369332"/>
          </a:xfrm>
          <a:prstGeom prst="rect">
            <a:avLst/>
          </a:prstGeom>
        </p:spPr>
        <p:txBody>
          <a:bodyPr wrap="none">
            <a:spAutoFit/>
          </a:bodyPr>
          <a:lstStyle/>
          <a:p>
            <a:r>
              <a:rPr lang="ja-JP" altLang="en-US" b="1" dirty="0">
                <a:solidFill>
                  <a:srgbClr val="333333"/>
                </a:solidFill>
                <a:latin typeface="Lucida Sans Unicode" panose="020B0602030504020204" pitchFamily="34" charset="0"/>
              </a:rPr>
              <a:t>ＡＡ関西セントラルオフィス</a:t>
            </a:r>
            <a:endParaRPr lang="ja-JP" altLang="en-US" dirty="0"/>
          </a:p>
        </p:txBody>
      </p:sp>
      <p:sp>
        <p:nvSpPr>
          <p:cNvPr id="12" name="正方形/長方形 11">
            <a:extLst>
              <a:ext uri="{FF2B5EF4-FFF2-40B4-BE49-F238E27FC236}">
                <a16:creationId xmlns:a16="http://schemas.microsoft.com/office/drawing/2014/main" id="{5EB199F8-7565-48C3-8EA6-295DDB3B8F1B}"/>
              </a:ext>
            </a:extLst>
          </p:cNvPr>
          <p:cNvSpPr/>
          <p:nvPr/>
        </p:nvSpPr>
        <p:spPr>
          <a:xfrm>
            <a:off x="4475715" y="5404334"/>
            <a:ext cx="2516715" cy="369332"/>
          </a:xfrm>
          <a:prstGeom prst="rect">
            <a:avLst/>
          </a:prstGeom>
        </p:spPr>
        <p:txBody>
          <a:bodyPr wrap="none">
            <a:spAutoFit/>
          </a:bodyPr>
          <a:lstStyle/>
          <a:p>
            <a:r>
              <a:rPr lang="en-US" altLang="ja-JP" dirty="0">
                <a:solidFill>
                  <a:srgbClr val="66CDAA"/>
                </a:solidFill>
                <a:latin typeface="inherit"/>
                <a:hlinkClick r:id="rId5"/>
              </a:rPr>
              <a:t>http://www.aa-kco.com/</a:t>
            </a:r>
            <a:endParaRPr lang="ja-JP" altLang="en-US" dirty="0"/>
          </a:p>
        </p:txBody>
      </p:sp>
      <p:sp>
        <p:nvSpPr>
          <p:cNvPr id="13" name="正方形/長方形 12">
            <a:extLst>
              <a:ext uri="{FF2B5EF4-FFF2-40B4-BE49-F238E27FC236}">
                <a16:creationId xmlns:a16="http://schemas.microsoft.com/office/drawing/2014/main" id="{58F03D36-A508-4BC7-93DA-2F41FDD06A44}"/>
              </a:ext>
            </a:extLst>
          </p:cNvPr>
          <p:cNvSpPr/>
          <p:nvPr/>
        </p:nvSpPr>
        <p:spPr>
          <a:xfrm>
            <a:off x="475621" y="5889650"/>
            <a:ext cx="3647152" cy="369332"/>
          </a:xfrm>
          <a:prstGeom prst="rect">
            <a:avLst/>
          </a:prstGeom>
        </p:spPr>
        <p:txBody>
          <a:bodyPr wrap="none">
            <a:spAutoFit/>
          </a:bodyPr>
          <a:lstStyle/>
          <a:p>
            <a:r>
              <a:rPr lang="ja-JP" altLang="en-US" b="1" dirty="0">
                <a:solidFill>
                  <a:srgbClr val="333333"/>
                </a:solidFill>
                <a:latin typeface="Lucida Sans Unicode" panose="020B0602030504020204" pitchFamily="34" charset="0"/>
              </a:rPr>
              <a:t>ＡＡ中国四国セントラルオフィス</a:t>
            </a:r>
            <a:endParaRPr lang="ja-JP" altLang="en-US" dirty="0"/>
          </a:p>
        </p:txBody>
      </p:sp>
      <p:sp>
        <p:nvSpPr>
          <p:cNvPr id="17" name="正方形/長方形 16">
            <a:extLst>
              <a:ext uri="{FF2B5EF4-FFF2-40B4-BE49-F238E27FC236}">
                <a16:creationId xmlns:a16="http://schemas.microsoft.com/office/drawing/2014/main" id="{DD4AE38A-DBB9-469B-B81F-CF7C50CEC509}"/>
              </a:ext>
            </a:extLst>
          </p:cNvPr>
          <p:cNvSpPr/>
          <p:nvPr/>
        </p:nvSpPr>
        <p:spPr>
          <a:xfrm>
            <a:off x="4475523" y="5924534"/>
            <a:ext cx="3095264" cy="369332"/>
          </a:xfrm>
          <a:prstGeom prst="rect">
            <a:avLst/>
          </a:prstGeom>
        </p:spPr>
        <p:txBody>
          <a:bodyPr wrap="square">
            <a:spAutoFit/>
          </a:bodyPr>
          <a:lstStyle/>
          <a:p>
            <a:r>
              <a:rPr lang="en-US" altLang="ja-JP" u="sng" dirty="0">
                <a:solidFill>
                  <a:schemeClr val="accent1"/>
                </a:solidFill>
                <a:latin typeface="inherit"/>
              </a:rPr>
              <a:t>http://aa-csco.exp.jp/</a:t>
            </a:r>
            <a:endParaRPr lang="ja-JP" altLang="en-US" u="sng" dirty="0">
              <a:solidFill>
                <a:schemeClr val="accent1"/>
              </a:solidFill>
            </a:endParaRPr>
          </a:p>
        </p:txBody>
      </p:sp>
      <p:sp>
        <p:nvSpPr>
          <p:cNvPr id="18" name="正方形/長方形 17">
            <a:extLst>
              <a:ext uri="{FF2B5EF4-FFF2-40B4-BE49-F238E27FC236}">
                <a16:creationId xmlns:a16="http://schemas.microsoft.com/office/drawing/2014/main" id="{D06CA773-1FB5-4396-91B9-6AEE89378E47}"/>
              </a:ext>
            </a:extLst>
          </p:cNvPr>
          <p:cNvSpPr/>
          <p:nvPr/>
        </p:nvSpPr>
        <p:spPr>
          <a:xfrm>
            <a:off x="4475715" y="6374964"/>
            <a:ext cx="2636171" cy="369332"/>
          </a:xfrm>
          <a:prstGeom prst="rect">
            <a:avLst/>
          </a:prstGeom>
        </p:spPr>
        <p:txBody>
          <a:bodyPr wrap="none">
            <a:spAutoFit/>
          </a:bodyPr>
          <a:lstStyle/>
          <a:p>
            <a:r>
              <a:rPr lang="en-US" altLang="ja-JP" dirty="0">
                <a:solidFill>
                  <a:srgbClr val="66CDAA"/>
                </a:solidFill>
                <a:latin typeface="inherit"/>
                <a:hlinkClick r:id="rId6"/>
              </a:rPr>
              <a:t>http://www.aa-koco.com/</a:t>
            </a:r>
            <a:endParaRPr lang="ja-JP" altLang="en-US" dirty="0"/>
          </a:p>
        </p:txBody>
      </p:sp>
      <p:sp>
        <p:nvSpPr>
          <p:cNvPr id="19" name="正方形/長方形 18">
            <a:extLst>
              <a:ext uri="{FF2B5EF4-FFF2-40B4-BE49-F238E27FC236}">
                <a16:creationId xmlns:a16="http://schemas.microsoft.com/office/drawing/2014/main" id="{C87AFC74-61FD-42B8-95DB-E12AA8078125}"/>
              </a:ext>
            </a:extLst>
          </p:cNvPr>
          <p:cNvSpPr/>
          <p:nvPr/>
        </p:nvSpPr>
        <p:spPr>
          <a:xfrm>
            <a:off x="475621" y="6374964"/>
            <a:ext cx="3647152" cy="369332"/>
          </a:xfrm>
          <a:prstGeom prst="rect">
            <a:avLst/>
          </a:prstGeom>
        </p:spPr>
        <p:txBody>
          <a:bodyPr wrap="none">
            <a:spAutoFit/>
          </a:bodyPr>
          <a:lstStyle/>
          <a:p>
            <a:r>
              <a:rPr lang="ja-JP" altLang="en-US" b="1" dirty="0">
                <a:solidFill>
                  <a:srgbClr val="333333"/>
                </a:solidFill>
                <a:latin typeface="Lucida Sans Unicode" panose="020B0602030504020204" pitchFamily="34" charset="0"/>
              </a:rPr>
              <a:t>ＡＡ九州沖縄セントラルオフィス</a:t>
            </a:r>
            <a:endParaRPr lang="ja-JP" altLang="en-US" dirty="0"/>
          </a:p>
        </p:txBody>
      </p:sp>
      <p:sp>
        <p:nvSpPr>
          <p:cNvPr id="20" name="正方形/長方形 19">
            <a:extLst>
              <a:ext uri="{FF2B5EF4-FFF2-40B4-BE49-F238E27FC236}">
                <a16:creationId xmlns:a16="http://schemas.microsoft.com/office/drawing/2014/main" id="{CF2FAEE6-E9E8-4A0F-9656-BE6ACB5E039B}"/>
              </a:ext>
            </a:extLst>
          </p:cNvPr>
          <p:cNvSpPr/>
          <p:nvPr/>
        </p:nvSpPr>
        <p:spPr>
          <a:xfrm>
            <a:off x="4475715" y="4433702"/>
            <a:ext cx="1888594" cy="369332"/>
          </a:xfrm>
          <a:prstGeom prst="rect">
            <a:avLst/>
          </a:prstGeom>
        </p:spPr>
        <p:txBody>
          <a:bodyPr wrap="none">
            <a:spAutoFit/>
          </a:bodyPr>
          <a:lstStyle/>
          <a:p>
            <a:r>
              <a:rPr lang="en-US" altLang="ja-JP" dirty="0">
                <a:solidFill>
                  <a:srgbClr val="66CDAA"/>
                </a:solidFill>
                <a:latin typeface="inherit"/>
                <a:hlinkClick r:id="rId7"/>
              </a:rPr>
              <a:t>http://aa-kkse.net</a:t>
            </a:r>
            <a:endParaRPr lang="ja-JP" altLang="en-US" dirty="0"/>
          </a:p>
        </p:txBody>
      </p:sp>
      <p:sp>
        <p:nvSpPr>
          <p:cNvPr id="26" name="正方形/長方形 25">
            <a:extLst>
              <a:ext uri="{FF2B5EF4-FFF2-40B4-BE49-F238E27FC236}">
                <a16:creationId xmlns:a16="http://schemas.microsoft.com/office/drawing/2014/main" id="{509C630F-377A-4628-BC47-132694FBD37E}"/>
              </a:ext>
            </a:extLst>
          </p:cNvPr>
          <p:cNvSpPr/>
          <p:nvPr/>
        </p:nvSpPr>
        <p:spPr>
          <a:xfrm>
            <a:off x="542187" y="1368471"/>
            <a:ext cx="7315440" cy="1200329"/>
          </a:xfrm>
          <a:prstGeom prst="rect">
            <a:avLst/>
          </a:prstGeom>
        </p:spPr>
        <p:txBody>
          <a:bodyPr wrap="square">
            <a:spAutoFit/>
          </a:bodyPr>
          <a:lstStyle/>
          <a:p>
            <a:r>
              <a:rPr lang="ja-JP" altLang="en-US" b="1" dirty="0">
                <a:solidFill>
                  <a:srgbClr val="333333"/>
                </a:solidFill>
                <a:latin typeface="inherit"/>
              </a:rPr>
              <a:t>ＡＡ日本ゼネラルサービスオフィス（</a:t>
            </a:r>
            <a:r>
              <a:rPr lang="en-US" altLang="ja-JP" b="1" dirty="0">
                <a:solidFill>
                  <a:srgbClr val="333333"/>
                </a:solidFill>
                <a:latin typeface="Meiryo UI" panose="020B0604030504040204" pitchFamily="50" charset="-128"/>
                <a:ea typeface="Meiryo UI" panose="020B0604030504040204" pitchFamily="50" charset="-128"/>
              </a:rPr>
              <a:t>JSO</a:t>
            </a:r>
            <a:r>
              <a:rPr lang="ja-JP" altLang="en-US" b="1" dirty="0">
                <a:solidFill>
                  <a:srgbClr val="333333"/>
                </a:solidFill>
                <a:latin typeface="inherit"/>
              </a:rPr>
              <a:t>）　　　</a:t>
            </a:r>
            <a:endParaRPr lang="en-US" altLang="ja-JP" b="1" dirty="0">
              <a:solidFill>
                <a:srgbClr val="333333"/>
              </a:solidFill>
              <a:latin typeface="inherit"/>
            </a:endParaRPr>
          </a:p>
          <a:p>
            <a:r>
              <a:rPr lang="ja-JP" altLang="en-US" dirty="0">
                <a:solidFill>
                  <a:srgbClr val="333333"/>
                </a:solidFill>
                <a:latin typeface="inherit"/>
              </a:rPr>
              <a:t>〒</a:t>
            </a:r>
            <a:r>
              <a:rPr lang="en-US" altLang="ja-JP" dirty="0">
                <a:solidFill>
                  <a:srgbClr val="333333"/>
                </a:solidFill>
                <a:latin typeface="inherit"/>
              </a:rPr>
              <a:t>171-0014 </a:t>
            </a:r>
            <a:r>
              <a:rPr lang="ja-JP" altLang="en-US" dirty="0">
                <a:solidFill>
                  <a:srgbClr val="333333"/>
                </a:solidFill>
                <a:latin typeface="inherit"/>
              </a:rPr>
              <a:t>東京都文京区大塚</a:t>
            </a:r>
            <a:r>
              <a:rPr lang="en-US" altLang="ja-JP" dirty="0">
                <a:solidFill>
                  <a:srgbClr val="333333"/>
                </a:solidFill>
                <a:latin typeface="inherit"/>
              </a:rPr>
              <a:t>3-28-7 </a:t>
            </a:r>
            <a:r>
              <a:rPr lang="ja-JP" altLang="en-US" dirty="0">
                <a:solidFill>
                  <a:srgbClr val="333333"/>
                </a:solidFill>
                <a:latin typeface="inherit"/>
              </a:rPr>
              <a:t>林野会館 </a:t>
            </a:r>
            <a:r>
              <a:rPr lang="en-US" altLang="ja-JP" dirty="0">
                <a:solidFill>
                  <a:srgbClr val="333333"/>
                </a:solidFill>
                <a:latin typeface="inherit"/>
              </a:rPr>
              <a:t>202</a:t>
            </a:r>
            <a:br>
              <a:rPr lang="ja-JP" altLang="en-US" dirty="0">
                <a:solidFill>
                  <a:srgbClr val="333333"/>
                </a:solidFill>
                <a:latin typeface="inherit"/>
              </a:rPr>
            </a:br>
            <a:r>
              <a:rPr lang="en-US" altLang="ja-JP" dirty="0">
                <a:solidFill>
                  <a:srgbClr val="333333"/>
                </a:solidFill>
                <a:latin typeface="inherit"/>
              </a:rPr>
              <a:t>TEL:</a:t>
            </a:r>
            <a:r>
              <a:rPr lang="en-US" altLang="ja-JP" dirty="0">
                <a:solidFill>
                  <a:srgbClr val="4169E1"/>
                </a:solidFill>
                <a:latin typeface="inherit"/>
              </a:rPr>
              <a:t>03-3590-5377</a:t>
            </a:r>
            <a:r>
              <a:rPr lang="ja-JP" altLang="en-US" dirty="0">
                <a:solidFill>
                  <a:srgbClr val="333333"/>
                </a:solidFill>
                <a:latin typeface="inherit"/>
              </a:rPr>
              <a:t> 　</a:t>
            </a:r>
            <a:r>
              <a:rPr lang="en-US" altLang="ja-JP" dirty="0">
                <a:solidFill>
                  <a:srgbClr val="333333"/>
                </a:solidFill>
                <a:latin typeface="inherit"/>
              </a:rPr>
              <a:t>FAX:03-3590-5419</a:t>
            </a:r>
            <a:r>
              <a:rPr lang="ja-JP" altLang="en-US" dirty="0">
                <a:solidFill>
                  <a:srgbClr val="333333"/>
                </a:solidFill>
                <a:latin typeface="inherit"/>
              </a:rPr>
              <a:t>　メール：</a:t>
            </a:r>
            <a:r>
              <a:rPr lang="en-US" altLang="ja-JP" dirty="0">
                <a:solidFill>
                  <a:srgbClr val="333333"/>
                </a:solidFill>
                <a:latin typeface="inherit"/>
              </a:rPr>
              <a:t>jso-1@fol.hi-ho.ne.jp</a:t>
            </a:r>
            <a:r>
              <a:rPr lang="en-US" altLang="ja-JP" dirty="0">
                <a:latin typeface="inherit"/>
              </a:rPr>
              <a:t> </a:t>
            </a:r>
            <a:r>
              <a:rPr lang="ja-JP" altLang="en-US" dirty="0">
                <a:latin typeface="inherit"/>
              </a:rPr>
              <a:t>　</a:t>
            </a:r>
            <a:endParaRPr lang="en-US" altLang="ja-JP" dirty="0">
              <a:latin typeface="inherit"/>
            </a:endParaRPr>
          </a:p>
          <a:p>
            <a:r>
              <a:rPr lang="ja-JP" altLang="en-US" dirty="0">
                <a:solidFill>
                  <a:srgbClr val="333333"/>
                </a:solidFill>
                <a:latin typeface="inherit"/>
              </a:rPr>
              <a:t>業務時間：月曜日～金曜日</a:t>
            </a:r>
            <a:r>
              <a:rPr lang="en-US" altLang="ja-JP" dirty="0">
                <a:solidFill>
                  <a:srgbClr val="333333"/>
                </a:solidFill>
                <a:latin typeface="inherit"/>
              </a:rPr>
              <a:t>9:00</a:t>
            </a:r>
            <a:r>
              <a:rPr lang="ja-JP" altLang="en-US" dirty="0">
                <a:solidFill>
                  <a:srgbClr val="333333"/>
                </a:solidFill>
                <a:latin typeface="inherit"/>
              </a:rPr>
              <a:t>～</a:t>
            </a:r>
            <a:r>
              <a:rPr lang="en-US" altLang="ja-JP" dirty="0">
                <a:solidFill>
                  <a:srgbClr val="333333"/>
                </a:solidFill>
                <a:latin typeface="inherit"/>
              </a:rPr>
              <a:t>17:00</a:t>
            </a:r>
            <a:r>
              <a:rPr lang="ja-JP" altLang="en-US" dirty="0">
                <a:solidFill>
                  <a:srgbClr val="333333"/>
                </a:solidFill>
                <a:latin typeface="inherit"/>
              </a:rPr>
              <a:t>　（土日祝日休み）</a:t>
            </a:r>
            <a:endParaRPr lang="en-US" altLang="ja-JP" dirty="0">
              <a:solidFill>
                <a:srgbClr val="333333"/>
              </a:solidFill>
              <a:latin typeface="inherit"/>
            </a:endParaRPr>
          </a:p>
        </p:txBody>
      </p:sp>
      <p:sp>
        <p:nvSpPr>
          <p:cNvPr id="22" name="正方形/長方形 21">
            <a:extLst>
              <a:ext uri="{FF2B5EF4-FFF2-40B4-BE49-F238E27FC236}">
                <a16:creationId xmlns:a16="http://schemas.microsoft.com/office/drawing/2014/main" id="{82B3E1D6-DAA8-4256-916E-7024EA350E90}"/>
              </a:ext>
            </a:extLst>
          </p:cNvPr>
          <p:cNvSpPr/>
          <p:nvPr/>
        </p:nvSpPr>
        <p:spPr>
          <a:xfrm>
            <a:off x="5522654" y="1350131"/>
            <a:ext cx="2174441" cy="369332"/>
          </a:xfrm>
          <a:prstGeom prst="rect">
            <a:avLst/>
          </a:prstGeom>
        </p:spPr>
        <p:txBody>
          <a:bodyPr wrap="none">
            <a:spAutoFit/>
          </a:bodyPr>
          <a:lstStyle/>
          <a:p>
            <a:r>
              <a:rPr lang="en-US" altLang="ja-JP" u="sng" dirty="0">
                <a:solidFill>
                  <a:srgbClr val="0070C0"/>
                </a:solidFill>
                <a:latin typeface="inherit"/>
                <a:hlinkClick r:id="rId8"/>
              </a:rPr>
              <a:t>https://aajapan.org</a:t>
            </a:r>
            <a:r>
              <a:rPr lang="en-US" altLang="ja-JP" dirty="0">
                <a:solidFill>
                  <a:srgbClr val="0070C0"/>
                </a:solidFill>
                <a:latin typeface="inherit"/>
                <a:hlinkClick r:id="rId8"/>
              </a:rPr>
              <a:t>/</a:t>
            </a:r>
            <a:endParaRPr lang="ja-JP" altLang="en-US" dirty="0">
              <a:solidFill>
                <a:srgbClr val="0070C0"/>
              </a:solidFill>
              <a:latin typeface="inherit"/>
            </a:endParaRPr>
          </a:p>
        </p:txBody>
      </p:sp>
      <p:sp>
        <p:nvSpPr>
          <p:cNvPr id="23" name="正方形/長方形 22">
            <a:extLst>
              <a:ext uri="{FF2B5EF4-FFF2-40B4-BE49-F238E27FC236}">
                <a16:creationId xmlns:a16="http://schemas.microsoft.com/office/drawing/2014/main" id="{F54B2AA3-9DFB-4637-ABE6-93703874039F}"/>
              </a:ext>
            </a:extLst>
          </p:cNvPr>
          <p:cNvSpPr/>
          <p:nvPr/>
        </p:nvSpPr>
        <p:spPr>
          <a:xfrm>
            <a:off x="306903" y="848951"/>
            <a:ext cx="8666812" cy="338554"/>
          </a:xfrm>
          <a:prstGeom prst="rect">
            <a:avLst/>
          </a:prstGeom>
        </p:spPr>
        <p:txBody>
          <a:bodyPr wrap="square">
            <a:spAutoFit/>
          </a:bodyPr>
          <a:lstStyle/>
          <a:p>
            <a:r>
              <a:rPr lang="ja-JP" altLang="en-US" sz="1600" dirty="0">
                <a:solidFill>
                  <a:srgbClr val="333333"/>
                </a:solidFill>
                <a:latin typeface="Meiryo UI" panose="020B0604030504040204" pitchFamily="50" charset="-128"/>
                <a:ea typeface="Meiryo UI" panose="020B0604030504040204" pitchFamily="50" charset="-128"/>
              </a:rPr>
              <a:t>ＡＡ</a:t>
            </a:r>
            <a:r>
              <a:rPr lang="ja-JP" altLang="en-US" sz="1600" dirty="0">
                <a:solidFill>
                  <a:srgbClr val="333333"/>
                </a:solidFill>
                <a:latin typeface="inherit"/>
              </a:rPr>
              <a:t>全般に関する情報、協力依頼、出版物等については下記まで</a:t>
            </a:r>
            <a:r>
              <a:rPr lang="ja-JP" altLang="en-US" sz="1600" dirty="0">
                <a:latin typeface="inherit"/>
              </a:rPr>
              <a:t>お問い合わせください。</a:t>
            </a:r>
          </a:p>
        </p:txBody>
      </p:sp>
      <p:sp>
        <p:nvSpPr>
          <p:cNvPr id="29" name="正方形/長方形 28">
            <a:extLst>
              <a:ext uri="{FF2B5EF4-FFF2-40B4-BE49-F238E27FC236}">
                <a16:creationId xmlns:a16="http://schemas.microsoft.com/office/drawing/2014/main" id="{98F8FFB6-08A8-448A-B20F-10672F138801}"/>
              </a:ext>
            </a:extLst>
          </p:cNvPr>
          <p:cNvSpPr/>
          <p:nvPr/>
        </p:nvSpPr>
        <p:spPr>
          <a:xfrm>
            <a:off x="170280" y="2896390"/>
            <a:ext cx="8872274" cy="584775"/>
          </a:xfrm>
          <a:prstGeom prst="rect">
            <a:avLst/>
          </a:prstGeom>
        </p:spPr>
        <p:txBody>
          <a:bodyPr wrap="square">
            <a:spAutoFit/>
          </a:bodyPr>
          <a:lstStyle/>
          <a:p>
            <a:r>
              <a:rPr lang="ja-JP" altLang="en-US" sz="1600" dirty="0">
                <a:solidFill>
                  <a:srgbClr val="333333"/>
                </a:solidFill>
                <a:latin typeface="inherit"/>
              </a:rPr>
              <a:t>飲酒</a:t>
            </a:r>
            <a:r>
              <a:rPr lang="ja-JP" altLang="en-US" sz="1600" dirty="0">
                <a:latin typeface="inherit"/>
              </a:rPr>
              <a:t>の問題を抱えるご本人や、</a:t>
            </a:r>
            <a:r>
              <a:rPr lang="ja-JP" altLang="en-US" sz="1600" dirty="0">
                <a:solidFill>
                  <a:srgbClr val="333333"/>
                </a:solidFill>
                <a:latin typeface="inherit"/>
              </a:rPr>
              <a:t>各地域のミーティングやイベント情報、病院や施設への</a:t>
            </a:r>
            <a:r>
              <a:rPr lang="en-US" altLang="ja-JP" sz="1600" dirty="0">
                <a:solidFill>
                  <a:srgbClr val="333333"/>
                </a:solidFill>
                <a:latin typeface="inherit"/>
              </a:rPr>
              <a:t>AA</a:t>
            </a:r>
            <a:r>
              <a:rPr lang="ja-JP" altLang="en-US" sz="1600" dirty="0">
                <a:solidFill>
                  <a:srgbClr val="333333"/>
                </a:solidFill>
                <a:latin typeface="inherit"/>
              </a:rPr>
              <a:t>メッセージや広報依頼などは、</a:t>
            </a:r>
            <a:r>
              <a:rPr lang="ja-JP" altLang="en-US" sz="1600" dirty="0">
                <a:latin typeface="inherit"/>
              </a:rPr>
              <a:t>各地域のサービスセンターまでお問い合わせください</a:t>
            </a:r>
            <a:r>
              <a:rPr lang="ja-JP" altLang="en-US" sz="1600" dirty="0">
                <a:solidFill>
                  <a:srgbClr val="0070C0"/>
                </a:solidFill>
                <a:latin typeface="inherit"/>
              </a:rPr>
              <a:t>。</a:t>
            </a:r>
            <a:endParaRPr lang="ja-JP" altLang="en-US" sz="1600" dirty="0">
              <a:solidFill>
                <a:srgbClr val="333333"/>
              </a:solidFill>
              <a:latin typeface="inherit"/>
            </a:endParaRPr>
          </a:p>
        </p:txBody>
      </p:sp>
      <p:sp>
        <p:nvSpPr>
          <p:cNvPr id="2" name="スライド番号プレースホルダー 1">
            <a:extLst>
              <a:ext uri="{FF2B5EF4-FFF2-40B4-BE49-F238E27FC236}">
                <a16:creationId xmlns:a16="http://schemas.microsoft.com/office/drawing/2014/main" id="{7F12E4F4-09F0-47E0-A108-3BCE7F12D3F1}"/>
              </a:ext>
            </a:extLst>
          </p:cNvPr>
          <p:cNvSpPr>
            <a:spLocks noGrp="1"/>
          </p:cNvSpPr>
          <p:nvPr>
            <p:ph type="sldNum" sz="quarter" idx="12"/>
          </p:nvPr>
        </p:nvSpPr>
        <p:spPr/>
        <p:txBody>
          <a:bodyPr/>
          <a:lstStyle/>
          <a:p>
            <a:pPr>
              <a:defRPr/>
            </a:pPr>
            <a:fld id="{5B9A83FC-45C5-4AE5-85F3-CC9F305182B9}" type="slidenum">
              <a:rPr lang="en-US" altLang="ja-JP" sz="1600" smtClean="0"/>
              <a:pPr>
                <a:defRPr/>
              </a:pPr>
              <a:t>31</a:t>
            </a:fld>
            <a:endParaRPr lang="en-US" altLang="ja-JP" sz="1600" dirty="0"/>
          </a:p>
        </p:txBody>
      </p:sp>
    </p:spTree>
    <p:extLst>
      <p:ext uri="{BB962C8B-B14F-4D97-AF65-F5344CB8AC3E}">
        <p14:creationId xmlns:p14="http://schemas.microsoft.com/office/powerpoint/2010/main" val="1137340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70280" y="144986"/>
            <a:ext cx="8803435" cy="612000"/>
          </a:xfrm>
          <a:solidFill>
            <a:schemeClr val="accent1"/>
          </a:solidFill>
        </p:spPr>
        <p:txBody>
          <a:bodyPr anchor="b"/>
          <a:lstStyle/>
          <a:p>
            <a:pPr algn="ctr"/>
            <a:r>
              <a:rPr lang="en-US" altLang="ja-JP" b="1" dirty="0">
                <a:solidFill>
                  <a:schemeClr val="bg1"/>
                </a:solidFill>
                <a:latin typeface="+mn-ea"/>
                <a:ea typeface="+mn-ea"/>
              </a:rPr>
              <a:t>AA</a:t>
            </a:r>
            <a:r>
              <a:rPr lang="ja-JP" altLang="en-US" b="1" dirty="0">
                <a:solidFill>
                  <a:schemeClr val="bg1"/>
                </a:solidFill>
                <a:latin typeface="+mn-ea"/>
                <a:ea typeface="+mn-ea"/>
              </a:rPr>
              <a:t>の</a:t>
            </a:r>
            <a:br>
              <a:rPr lang="en-US" altLang="ja-JP" b="1" dirty="0">
                <a:solidFill>
                  <a:schemeClr val="bg1"/>
                </a:solidFill>
                <a:latin typeface="+mn-ea"/>
                <a:ea typeface="+mn-ea"/>
              </a:rPr>
            </a:br>
            <a:r>
              <a:rPr lang="ja-JP" altLang="en-US" b="1" dirty="0">
                <a:solidFill>
                  <a:schemeClr val="bg1"/>
                </a:solidFill>
                <a:latin typeface="+mn-ea"/>
                <a:ea typeface="+mn-ea"/>
              </a:rPr>
              <a:t>ＡＡ　</a:t>
            </a:r>
            <a:r>
              <a:rPr lang="en-US" altLang="ja-JP" b="1" dirty="0">
                <a:solidFill>
                  <a:schemeClr val="bg1"/>
                </a:solidFill>
                <a:latin typeface="+mn-ea"/>
                <a:ea typeface="+mn-ea"/>
              </a:rPr>
              <a:t>12</a:t>
            </a:r>
            <a:r>
              <a:rPr lang="ja-JP" altLang="en-US" b="1" dirty="0">
                <a:solidFill>
                  <a:schemeClr val="bg1"/>
                </a:solidFill>
                <a:latin typeface="+mn-ea"/>
                <a:ea typeface="+mn-ea"/>
              </a:rPr>
              <a:t>のステップ</a:t>
            </a:r>
          </a:p>
        </p:txBody>
      </p:sp>
      <p:sp>
        <p:nvSpPr>
          <p:cNvPr id="14" name="正方形/長方形 13">
            <a:extLst>
              <a:ext uri="{FF2B5EF4-FFF2-40B4-BE49-F238E27FC236}">
                <a16:creationId xmlns:a16="http://schemas.microsoft.com/office/drawing/2014/main" id="{9E0FBF0E-E73F-4E21-8A12-406B891E30E4}"/>
              </a:ext>
            </a:extLst>
          </p:cNvPr>
          <p:cNvSpPr/>
          <p:nvPr/>
        </p:nvSpPr>
        <p:spPr>
          <a:xfrm>
            <a:off x="18661" y="1005047"/>
            <a:ext cx="4553336" cy="5447645"/>
          </a:xfrm>
          <a:prstGeom prst="rect">
            <a:avLst/>
          </a:prstGeom>
        </p:spPr>
        <p:txBody>
          <a:bodyPr wrap="square">
            <a:spAutoFit/>
          </a:bodyPr>
          <a:lstStyle/>
          <a:p>
            <a:pPr marL="216000" indent="-432000">
              <a:spcBef>
                <a:spcPts val="1800"/>
              </a:spcBef>
            </a:pPr>
            <a:r>
              <a:rPr lang="en-US" altLang="ja-JP" sz="1600" dirty="0">
                <a:solidFill>
                  <a:srgbClr val="333333"/>
                </a:solidFill>
                <a:latin typeface="inherit"/>
              </a:rPr>
              <a:t>1. </a:t>
            </a:r>
            <a:r>
              <a:rPr lang="ja-JP" altLang="en-US" sz="1600" dirty="0">
                <a:latin typeface="inherit"/>
              </a:rPr>
              <a:t>私たちはアルコールに対して無力であり、人生が手に負えなくなっていたことを認めた。</a:t>
            </a:r>
          </a:p>
          <a:p>
            <a:pPr marL="216000" indent="-432000">
              <a:spcBef>
                <a:spcPts val="1800"/>
              </a:spcBef>
            </a:pPr>
            <a:r>
              <a:rPr lang="en-US" altLang="ja-JP" sz="1600" dirty="0">
                <a:latin typeface="inherit"/>
              </a:rPr>
              <a:t>2. </a:t>
            </a:r>
            <a:r>
              <a:rPr lang="ja-JP" altLang="en-US" sz="1600" dirty="0">
                <a:latin typeface="inherit"/>
              </a:rPr>
              <a:t>自分を超えた大きな力が、私たちを健康な心に戻してくれると信じるようになった。</a:t>
            </a:r>
          </a:p>
          <a:p>
            <a:pPr marL="216000" indent="-432000">
              <a:spcBef>
                <a:spcPts val="1800"/>
              </a:spcBef>
            </a:pPr>
            <a:r>
              <a:rPr lang="en-US" altLang="ja-JP" sz="1600" dirty="0">
                <a:latin typeface="inherit"/>
              </a:rPr>
              <a:t>3. </a:t>
            </a:r>
            <a:r>
              <a:rPr lang="ja-JP" altLang="en-US" sz="1600" dirty="0">
                <a:latin typeface="inherit"/>
              </a:rPr>
              <a:t>私たちの意志と生き方を、</a:t>
            </a:r>
            <a:r>
              <a:rPr lang="ja-JP" altLang="en-US" sz="1600" b="1" dirty="0">
                <a:latin typeface="inherit"/>
              </a:rPr>
              <a:t>自分なりに理解した</a:t>
            </a:r>
            <a:r>
              <a:rPr lang="ja-JP" altLang="en-US" sz="1600" dirty="0">
                <a:latin typeface="inherit"/>
              </a:rPr>
              <a:t>神の配慮にゆだねる決心をした。</a:t>
            </a:r>
          </a:p>
          <a:p>
            <a:pPr marL="216000" indent="-432000">
              <a:spcBef>
                <a:spcPts val="1800"/>
              </a:spcBef>
            </a:pPr>
            <a:r>
              <a:rPr lang="en-US" altLang="ja-JP" sz="1600" dirty="0">
                <a:latin typeface="inherit"/>
              </a:rPr>
              <a:t>4. </a:t>
            </a:r>
            <a:r>
              <a:rPr lang="ja-JP" altLang="en-US" sz="1600" dirty="0">
                <a:latin typeface="inherit"/>
              </a:rPr>
              <a:t>恐れずに、徹底して、自分自身の棚卸しを行い、それを表に作った。</a:t>
            </a:r>
          </a:p>
          <a:p>
            <a:pPr marL="216000" indent="-432000">
              <a:spcBef>
                <a:spcPts val="1800"/>
              </a:spcBef>
            </a:pPr>
            <a:r>
              <a:rPr lang="en-US" altLang="ja-JP" sz="1600" dirty="0">
                <a:latin typeface="inherit"/>
              </a:rPr>
              <a:t>5. </a:t>
            </a:r>
            <a:r>
              <a:rPr lang="ja-JP" altLang="en-US" sz="1600" dirty="0">
                <a:latin typeface="inherit"/>
              </a:rPr>
              <a:t>神に対し、自分に対し、そしてもう一人の人に対して、自分の過ちの本質をありのままに認めた。</a:t>
            </a:r>
          </a:p>
          <a:p>
            <a:pPr marL="216000" indent="-432000">
              <a:spcBef>
                <a:spcPts val="1800"/>
              </a:spcBef>
            </a:pPr>
            <a:r>
              <a:rPr lang="en-US" altLang="ja-JP" sz="1600" dirty="0">
                <a:latin typeface="inherit"/>
              </a:rPr>
              <a:t>6. </a:t>
            </a:r>
            <a:r>
              <a:rPr lang="ja-JP" altLang="en-US" sz="1600" dirty="0">
                <a:latin typeface="inherit"/>
              </a:rPr>
              <a:t>こうした性格上の欠点全部を、神に取り除いてもらう準備がすべて整った。</a:t>
            </a:r>
            <a:endParaRPr lang="en-US" altLang="ja-JP" sz="1600" dirty="0">
              <a:latin typeface="inherit"/>
            </a:endParaRPr>
          </a:p>
          <a:p>
            <a:pPr marL="216000" indent="-432000">
              <a:spcBef>
                <a:spcPts val="1800"/>
              </a:spcBef>
            </a:pPr>
            <a:r>
              <a:rPr lang="en-US" altLang="ja-JP" sz="1600" dirty="0">
                <a:latin typeface="inherit"/>
              </a:rPr>
              <a:t>7. </a:t>
            </a:r>
            <a:r>
              <a:rPr lang="ja-JP" altLang="en-US" sz="1600" dirty="0">
                <a:latin typeface="inherit"/>
              </a:rPr>
              <a:t>私たちの短所を取り除いて下さいと、謙虚に神に求めた。</a:t>
            </a:r>
          </a:p>
          <a:p>
            <a:endParaRPr lang="ja-JP" altLang="en-US" dirty="0">
              <a:solidFill>
                <a:srgbClr val="333333"/>
              </a:solidFill>
              <a:latin typeface="inherit"/>
            </a:endParaRPr>
          </a:p>
        </p:txBody>
      </p:sp>
      <p:sp>
        <p:nvSpPr>
          <p:cNvPr id="24" name="正方形/長方形 23">
            <a:extLst>
              <a:ext uri="{FF2B5EF4-FFF2-40B4-BE49-F238E27FC236}">
                <a16:creationId xmlns:a16="http://schemas.microsoft.com/office/drawing/2014/main" id="{59AC75FE-3347-4173-8609-FA23983D134F}"/>
              </a:ext>
            </a:extLst>
          </p:cNvPr>
          <p:cNvSpPr/>
          <p:nvPr/>
        </p:nvSpPr>
        <p:spPr>
          <a:xfrm>
            <a:off x="4571997" y="1005047"/>
            <a:ext cx="4611659" cy="4708981"/>
          </a:xfrm>
          <a:prstGeom prst="rect">
            <a:avLst/>
          </a:prstGeom>
        </p:spPr>
        <p:txBody>
          <a:bodyPr wrap="square">
            <a:spAutoFit/>
          </a:bodyPr>
          <a:lstStyle/>
          <a:p>
            <a:pPr marL="216000" indent="-432000">
              <a:spcBef>
                <a:spcPts val="1800"/>
              </a:spcBef>
            </a:pPr>
            <a:r>
              <a:rPr lang="en-US" altLang="ja-JP" sz="1600" dirty="0">
                <a:solidFill>
                  <a:srgbClr val="333333"/>
                </a:solidFill>
                <a:latin typeface="inherit"/>
              </a:rPr>
              <a:t>8</a:t>
            </a:r>
            <a:r>
              <a:rPr lang="en-US" altLang="ja-JP" sz="1600" dirty="0">
                <a:latin typeface="inherit"/>
              </a:rPr>
              <a:t>. </a:t>
            </a:r>
            <a:r>
              <a:rPr lang="ja-JP" altLang="en-US" sz="1600" dirty="0">
                <a:latin typeface="inherit"/>
              </a:rPr>
              <a:t>私たちが傷つけたすべての人の表を作り、その人たち全員に進んで埋め合わせをしようとする気持ちになった。</a:t>
            </a:r>
          </a:p>
          <a:p>
            <a:pPr marL="288000" indent="-432000">
              <a:spcBef>
                <a:spcPts val="1800"/>
              </a:spcBef>
            </a:pPr>
            <a:r>
              <a:rPr lang="en-US" altLang="ja-JP" sz="1600" dirty="0">
                <a:latin typeface="inherit"/>
              </a:rPr>
              <a:t>9. </a:t>
            </a:r>
            <a:r>
              <a:rPr lang="ja-JP" altLang="en-US" sz="1600" dirty="0">
                <a:latin typeface="inherit"/>
              </a:rPr>
              <a:t>その人たちやほかの人を傷つけない限り、機会あるたびに、その人たちに直接埋め合わせをした。</a:t>
            </a:r>
          </a:p>
          <a:p>
            <a:pPr marL="288000" indent="-432000">
              <a:spcBef>
                <a:spcPts val="1800"/>
              </a:spcBef>
            </a:pPr>
            <a:r>
              <a:rPr lang="en-US" altLang="ja-JP" sz="1600" dirty="0">
                <a:latin typeface="inherit"/>
              </a:rPr>
              <a:t>10. </a:t>
            </a:r>
            <a:r>
              <a:rPr lang="ja-JP" altLang="en-US" sz="1600" dirty="0">
                <a:latin typeface="inherit"/>
              </a:rPr>
              <a:t>自分自身の棚卸しを続け、間違ったときは直ちにそれを認めた。</a:t>
            </a:r>
          </a:p>
          <a:p>
            <a:pPr marL="288000" indent="-432000">
              <a:spcBef>
                <a:spcPts val="1800"/>
              </a:spcBef>
            </a:pPr>
            <a:r>
              <a:rPr lang="en-US" altLang="ja-JP" sz="1600" dirty="0">
                <a:latin typeface="inherit"/>
              </a:rPr>
              <a:t>11. </a:t>
            </a:r>
            <a:r>
              <a:rPr lang="ja-JP" altLang="en-US" sz="1600" dirty="0">
                <a:latin typeface="inherit"/>
              </a:rPr>
              <a:t>祈りと黙想を通して、</a:t>
            </a:r>
            <a:r>
              <a:rPr lang="ja-JP" altLang="en-US" sz="1600" b="1" dirty="0">
                <a:latin typeface="inherit"/>
              </a:rPr>
              <a:t>自分なりに理解した</a:t>
            </a:r>
            <a:r>
              <a:rPr lang="ja-JP" altLang="en-US" sz="1600" dirty="0">
                <a:latin typeface="inherit"/>
              </a:rPr>
              <a:t>神との意識的な触れ合いを深め、神の意志を知ることと、それを実践する力だけを求めた。</a:t>
            </a:r>
            <a:endParaRPr lang="en-US" altLang="ja-JP" sz="1600" dirty="0">
              <a:latin typeface="inherit"/>
            </a:endParaRPr>
          </a:p>
          <a:p>
            <a:pPr marL="288000" indent="-432000">
              <a:spcBef>
                <a:spcPts val="1800"/>
              </a:spcBef>
            </a:pPr>
            <a:r>
              <a:rPr lang="en-US" altLang="ja-JP" sz="1600" dirty="0">
                <a:latin typeface="inherit"/>
              </a:rPr>
              <a:t>12. </a:t>
            </a:r>
            <a:r>
              <a:rPr lang="ja-JP" altLang="en-US" sz="1600" dirty="0">
                <a:latin typeface="inherit"/>
              </a:rPr>
              <a:t>これらのステップを経た結果、私たちは霊的に目覚め、このメッセージをアルコホーリクに伝え、そして私たちのすべてのことにこの原理を実行しようと努力した。</a:t>
            </a:r>
          </a:p>
        </p:txBody>
      </p:sp>
      <p:sp>
        <p:nvSpPr>
          <p:cNvPr id="5" name="正方形/長方形 4">
            <a:extLst>
              <a:ext uri="{FF2B5EF4-FFF2-40B4-BE49-F238E27FC236}">
                <a16:creationId xmlns:a16="http://schemas.microsoft.com/office/drawing/2014/main" id="{BA522222-B345-45BC-8A72-8203777FBE8A}"/>
              </a:ext>
            </a:extLst>
          </p:cNvPr>
          <p:cNvSpPr/>
          <p:nvPr/>
        </p:nvSpPr>
        <p:spPr>
          <a:xfrm>
            <a:off x="5019870" y="6052582"/>
            <a:ext cx="4105469" cy="307777"/>
          </a:xfrm>
          <a:prstGeom prst="rect">
            <a:avLst/>
          </a:prstGeom>
        </p:spPr>
        <p:txBody>
          <a:bodyPr wrap="square">
            <a:spAutoFit/>
          </a:bodyPr>
          <a:lstStyle/>
          <a:p>
            <a:r>
              <a:rPr lang="ja-JP" altLang="en-US" sz="1400" dirty="0">
                <a:latin typeface="inherit"/>
              </a:rPr>
              <a:t>（ＡＡワールドサービス社の許可のもと再録）</a:t>
            </a:r>
            <a:endParaRPr lang="ja-JP" altLang="en-US" sz="1400" dirty="0"/>
          </a:p>
        </p:txBody>
      </p:sp>
      <p:sp>
        <p:nvSpPr>
          <p:cNvPr id="2" name="スライド番号プレースホルダー 1">
            <a:extLst>
              <a:ext uri="{FF2B5EF4-FFF2-40B4-BE49-F238E27FC236}">
                <a16:creationId xmlns:a16="http://schemas.microsoft.com/office/drawing/2014/main" id="{F354B4DB-7B38-4171-BF57-F1D49B5E45A4}"/>
              </a:ext>
            </a:extLst>
          </p:cNvPr>
          <p:cNvSpPr>
            <a:spLocks noGrp="1"/>
          </p:cNvSpPr>
          <p:nvPr>
            <p:ph type="sldNum" sz="quarter" idx="12"/>
          </p:nvPr>
        </p:nvSpPr>
        <p:spPr/>
        <p:txBody>
          <a:bodyPr/>
          <a:lstStyle/>
          <a:p>
            <a:pPr>
              <a:defRPr/>
            </a:pPr>
            <a:fld id="{5B9A83FC-45C5-4AE5-85F3-CC9F305182B9}" type="slidenum">
              <a:rPr lang="en-US" altLang="ja-JP" sz="1600" smtClean="0"/>
              <a:pPr>
                <a:defRPr/>
              </a:pPr>
              <a:t>32</a:t>
            </a:fld>
            <a:endParaRPr lang="en-US" altLang="ja-JP" sz="1600" dirty="0"/>
          </a:p>
        </p:txBody>
      </p:sp>
    </p:spTree>
    <p:extLst>
      <p:ext uri="{BB962C8B-B14F-4D97-AF65-F5344CB8AC3E}">
        <p14:creationId xmlns:p14="http://schemas.microsoft.com/office/powerpoint/2010/main" val="2896925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70280" y="144986"/>
            <a:ext cx="8803435" cy="612000"/>
          </a:xfrm>
          <a:solidFill>
            <a:schemeClr val="accent1"/>
          </a:solidFill>
        </p:spPr>
        <p:txBody>
          <a:bodyPr anchor="b"/>
          <a:lstStyle/>
          <a:p>
            <a:pPr algn="ctr"/>
            <a:r>
              <a:rPr lang="ja-JP" altLang="en-US" b="1" dirty="0">
                <a:solidFill>
                  <a:schemeClr val="bg1"/>
                </a:solidFill>
                <a:latin typeface="+mn-ea"/>
                <a:ea typeface="+mn-ea"/>
              </a:rPr>
              <a:t>ＡＡ　</a:t>
            </a:r>
            <a:r>
              <a:rPr lang="en-US" altLang="ja-JP" b="1" dirty="0">
                <a:solidFill>
                  <a:schemeClr val="bg1"/>
                </a:solidFill>
                <a:latin typeface="+mn-ea"/>
                <a:ea typeface="+mn-ea"/>
              </a:rPr>
              <a:t>12</a:t>
            </a:r>
            <a:r>
              <a:rPr lang="ja-JP" altLang="en-US" b="1" dirty="0">
                <a:solidFill>
                  <a:schemeClr val="bg1"/>
                </a:solidFill>
                <a:latin typeface="+mn-ea"/>
                <a:ea typeface="+mn-ea"/>
              </a:rPr>
              <a:t>の伝統</a:t>
            </a:r>
          </a:p>
        </p:txBody>
      </p:sp>
      <p:sp>
        <p:nvSpPr>
          <p:cNvPr id="14" name="正方形/長方形 13">
            <a:extLst>
              <a:ext uri="{FF2B5EF4-FFF2-40B4-BE49-F238E27FC236}">
                <a16:creationId xmlns:a16="http://schemas.microsoft.com/office/drawing/2014/main" id="{9E0FBF0E-E73F-4E21-8A12-406B891E30E4}"/>
              </a:ext>
            </a:extLst>
          </p:cNvPr>
          <p:cNvSpPr/>
          <p:nvPr/>
        </p:nvSpPr>
        <p:spPr>
          <a:xfrm>
            <a:off x="82081" y="756986"/>
            <a:ext cx="4432041" cy="6196568"/>
          </a:xfrm>
          <a:prstGeom prst="rect">
            <a:avLst/>
          </a:prstGeom>
        </p:spPr>
        <p:txBody>
          <a:bodyPr wrap="square">
            <a:spAutoFit/>
          </a:bodyPr>
          <a:lstStyle/>
          <a:p>
            <a:pPr marL="216000" indent="-432000">
              <a:spcBef>
                <a:spcPts val="1600"/>
              </a:spcBef>
            </a:pPr>
            <a:r>
              <a:rPr lang="en-US" altLang="ja-JP" sz="1500" dirty="0">
                <a:solidFill>
                  <a:srgbClr val="333333"/>
                </a:solidFill>
                <a:latin typeface="inherit"/>
              </a:rPr>
              <a:t>1. </a:t>
            </a:r>
            <a:r>
              <a:rPr lang="ja-JP" altLang="en-US" sz="1500" dirty="0">
                <a:solidFill>
                  <a:srgbClr val="333333"/>
                </a:solidFill>
                <a:latin typeface="inherit"/>
              </a:rPr>
              <a:t>優先されなければならないのは、全体の福利である。個人の回復はＡＡの一体性にかかっている。</a:t>
            </a:r>
          </a:p>
          <a:p>
            <a:pPr marL="216000" indent="-432000">
              <a:spcBef>
                <a:spcPts val="1600"/>
              </a:spcBef>
            </a:pPr>
            <a:r>
              <a:rPr lang="en-US" altLang="ja-JP" sz="1500" dirty="0">
                <a:solidFill>
                  <a:srgbClr val="333333"/>
                </a:solidFill>
                <a:latin typeface="inherit"/>
              </a:rPr>
              <a:t>2. </a:t>
            </a:r>
            <a:r>
              <a:rPr lang="ja-JP" altLang="en-US" sz="1500" dirty="0">
                <a:solidFill>
                  <a:srgbClr val="333333"/>
                </a:solidFill>
                <a:latin typeface="inherit"/>
              </a:rPr>
              <a:t>私たちのグループの目的のための最高の権威はただ一つ、グループの良心のなかに自分を現される、愛の神である。私たちのリーダーは信頼されたしもべであって、支配はしない。</a:t>
            </a:r>
          </a:p>
          <a:p>
            <a:pPr marL="216000" indent="-432000">
              <a:spcBef>
                <a:spcPts val="1600"/>
              </a:spcBef>
            </a:pPr>
            <a:r>
              <a:rPr lang="en-US" altLang="ja-JP" sz="1500" dirty="0">
                <a:solidFill>
                  <a:srgbClr val="333333"/>
                </a:solidFill>
                <a:latin typeface="inherit"/>
              </a:rPr>
              <a:t>3. </a:t>
            </a:r>
            <a:r>
              <a:rPr lang="ja-JP" altLang="en-US" sz="1500" dirty="0">
                <a:solidFill>
                  <a:srgbClr val="333333"/>
                </a:solidFill>
                <a:latin typeface="inherit"/>
              </a:rPr>
              <a:t>ＡＡのメンバーになるために必要なことはただ一つ、飲酒をやめたいという願いだけである。</a:t>
            </a:r>
          </a:p>
          <a:p>
            <a:pPr marL="216000" indent="-432000">
              <a:spcBef>
                <a:spcPts val="1600"/>
              </a:spcBef>
            </a:pPr>
            <a:r>
              <a:rPr lang="en-US" altLang="ja-JP" sz="1500" dirty="0">
                <a:solidFill>
                  <a:srgbClr val="333333"/>
                </a:solidFill>
                <a:latin typeface="inherit"/>
              </a:rPr>
              <a:t>4. </a:t>
            </a:r>
            <a:r>
              <a:rPr lang="ja-JP" altLang="en-US" sz="1500" dirty="0">
                <a:solidFill>
                  <a:srgbClr val="333333"/>
                </a:solidFill>
                <a:latin typeface="inherit"/>
              </a:rPr>
              <a:t>各グループの主体性は、他のグループまたはＡＡ全体に影響を及ぼす事柄を除いて、尊重されるべきである。</a:t>
            </a:r>
          </a:p>
          <a:p>
            <a:pPr marL="216000" indent="-432000">
              <a:spcBef>
                <a:spcPts val="1600"/>
              </a:spcBef>
            </a:pPr>
            <a:r>
              <a:rPr lang="en-US" altLang="ja-JP" sz="1500" dirty="0">
                <a:solidFill>
                  <a:srgbClr val="333333"/>
                </a:solidFill>
                <a:latin typeface="inherit"/>
              </a:rPr>
              <a:t>5. </a:t>
            </a:r>
            <a:r>
              <a:rPr lang="ja-JP" altLang="en-US" sz="1500" dirty="0">
                <a:solidFill>
                  <a:srgbClr val="333333"/>
                </a:solidFill>
                <a:latin typeface="inherit"/>
              </a:rPr>
              <a:t>各グループの本来の目的はただ一つ、いま苦しんでいるアルコホーリクにメッセージを運ぶことである。</a:t>
            </a:r>
          </a:p>
          <a:p>
            <a:pPr marL="216000" indent="-432000">
              <a:spcBef>
                <a:spcPts val="1600"/>
              </a:spcBef>
            </a:pPr>
            <a:r>
              <a:rPr lang="en-US" altLang="ja-JP" sz="1500" dirty="0">
                <a:solidFill>
                  <a:srgbClr val="333333"/>
                </a:solidFill>
                <a:latin typeface="inherit"/>
              </a:rPr>
              <a:t>6.</a:t>
            </a:r>
            <a:r>
              <a:rPr lang="ja-JP" altLang="en-US" sz="1500" dirty="0">
                <a:solidFill>
                  <a:srgbClr val="333333"/>
                </a:solidFill>
                <a:latin typeface="inherit"/>
              </a:rPr>
              <a:t>ＡＡグループはどのような関連施設や外部の事業にも、その活動を支持したり、資金を提供したり、ＡＡの名前を貸したりすべきではない。金銭や財産、名声によって、私たちがＡＡの本来の目的から外れてしまわないようにするためである。</a:t>
            </a:r>
          </a:p>
        </p:txBody>
      </p:sp>
      <p:sp>
        <p:nvSpPr>
          <p:cNvPr id="24" name="正方形/長方形 23">
            <a:extLst>
              <a:ext uri="{FF2B5EF4-FFF2-40B4-BE49-F238E27FC236}">
                <a16:creationId xmlns:a16="http://schemas.microsoft.com/office/drawing/2014/main" id="{59AC75FE-3347-4173-8609-FA23983D134F}"/>
              </a:ext>
            </a:extLst>
          </p:cNvPr>
          <p:cNvSpPr/>
          <p:nvPr/>
        </p:nvSpPr>
        <p:spPr>
          <a:xfrm>
            <a:off x="4560425" y="756986"/>
            <a:ext cx="4572000" cy="6093976"/>
          </a:xfrm>
          <a:prstGeom prst="rect">
            <a:avLst/>
          </a:prstGeom>
        </p:spPr>
        <p:txBody>
          <a:bodyPr wrap="square">
            <a:spAutoFit/>
          </a:bodyPr>
          <a:lstStyle/>
          <a:p>
            <a:pPr marL="216000" indent="-432000">
              <a:spcBef>
                <a:spcPts val="1600"/>
              </a:spcBef>
            </a:pPr>
            <a:r>
              <a:rPr lang="en-US" altLang="ja-JP" sz="1500" dirty="0">
                <a:solidFill>
                  <a:srgbClr val="333333"/>
                </a:solidFill>
                <a:latin typeface="inherit"/>
              </a:rPr>
              <a:t>7. </a:t>
            </a:r>
            <a:r>
              <a:rPr lang="ja-JP" altLang="en-US" sz="1500" dirty="0">
                <a:solidFill>
                  <a:srgbClr val="333333"/>
                </a:solidFill>
                <a:latin typeface="inherit"/>
              </a:rPr>
              <a:t>すべてのＡＡグループは、外部からの寄付を辞退して、完全に自立すべきである。</a:t>
            </a:r>
          </a:p>
          <a:p>
            <a:pPr marL="216000" indent="-432000">
              <a:spcBef>
                <a:spcPts val="1600"/>
              </a:spcBef>
            </a:pPr>
            <a:r>
              <a:rPr lang="en-US" altLang="ja-JP" sz="1500" dirty="0">
                <a:solidFill>
                  <a:srgbClr val="333333"/>
                </a:solidFill>
                <a:latin typeface="inherit"/>
              </a:rPr>
              <a:t>8. </a:t>
            </a:r>
            <a:r>
              <a:rPr lang="ja-JP" altLang="en-US" sz="1500" dirty="0">
                <a:solidFill>
                  <a:srgbClr val="333333"/>
                </a:solidFill>
                <a:latin typeface="inherit"/>
              </a:rPr>
              <a:t>アルコホーリクス・アノニマスは、あくまでも職業化されずアマチュアでなければならない。ただ、サービスセンターのようなところでは、業務に従事する人を雇うことができる。</a:t>
            </a:r>
          </a:p>
          <a:p>
            <a:pPr marL="216000" indent="-432000">
              <a:spcBef>
                <a:spcPts val="1600"/>
              </a:spcBef>
            </a:pPr>
            <a:r>
              <a:rPr lang="en-US" altLang="ja-JP" sz="1500" dirty="0">
                <a:solidFill>
                  <a:srgbClr val="333333"/>
                </a:solidFill>
                <a:latin typeface="inherit"/>
              </a:rPr>
              <a:t>9. </a:t>
            </a:r>
            <a:r>
              <a:rPr lang="ja-JP" altLang="en-US" sz="1500" dirty="0">
                <a:solidFill>
                  <a:srgbClr val="333333"/>
                </a:solidFill>
                <a:latin typeface="inherit"/>
              </a:rPr>
              <a:t>ＡＡそのものは決して組織化されるべきではない。だがグループやメンバーに対して直接責任を担うサービス機関や委員会を設けることはできる。</a:t>
            </a:r>
          </a:p>
          <a:p>
            <a:pPr marL="216000" indent="-432000">
              <a:spcBef>
                <a:spcPts val="1600"/>
              </a:spcBef>
            </a:pPr>
            <a:r>
              <a:rPr lang="en-US" altLang="ja-JP" sz="1500" dirty="0">
                <a:solidFill>
                  <a:srgbClr val="333333"/>
                </a:solidFill>
                <a:latin typeface="inherit"/>
              </a:rPr>
              <a:t>10. </a:t>
            </a:r>
            <a:r>
              <a:rPr lang="ja-JP" altLang="en-US" sz="1500" dirty="0">
                <a:solidFill>
                  <a:srgbClr val="333333"/>
                </a:solidFill>
                <a:latin typeface="inherit"/>
              </a:rPr>
              <a:t>アルコホーリクス・アノニマスは、外部の問題に意見を持たない。したがって、ＡＡの名前は決して公の論争では引き合いに出されない。</a:t>
            </a:r>
          </a:p>
          <a:p>
            <a:pPr marL="216000" indent="-432000">
              <a:spcBef>
                <a:spcPts val="1600"/>
              </a:spcBef>
            </a:pPr>
            <a:r>
              <a:rPr lang="en-US" altLang="ja-JP" sz="1500" dirty="0">
                <a:solidFill>
                  <a:srgbClr val="333333"/>
                </a:solidFill>
                <a:latin typeface="inherit"/>
              </a:rPr>
              <a:t>11. </a:t>
            </a:r>
            <a:r>
              <a:rPr lang="ja-JP" altLang="en-US" sz="1500" dirty="0">
                <a:solidFill>
                  <a:srgbClr val="333333"/>
                </a:solidFill>
                <a:latin typeface="inherit"/>
              </a:rPr>
              <a:t>私たちの広報活動は、宣伝よりもひきつける魅力に基づくものであり、公のレベルでの文字、音声、映像においては、私たちはつねに無名にとどまる必要がある。</a:t>
            </a:r>
          </a:p>
          <a:p>
            <a:pPr marL="216000" indent="-432000">
              <a:spcBef>
                <a:spcPts val="1600"/>
              </a:spcBef>
            </a:pPr>
            <a:r>
              <a:rPr lang="en-US" altLang="ja-JP" sz="1500" dirty="0">
                <a:solidFill>
                  <a:srgbClr val="333333"/>
                </a:solidFill>
                <a:latin typeface="inherit"/>
              </a:rPr>
              <a:t>12. </a:t>
            </a:r>
            <a:r>
              <a:rPr lang="ja-JP" altLang="en-US" sz="1500" dirty="0">
                <a:solidFill>
                  <a:srgbClr val="333333"/>
                </a:solidFill>
                <a:latin typeface="inherit"/>
              </a:rPr>
              <a:t>無名であることは、私たちの伝統全体の霊的な基礎である。それは各個人よりも原理を優先すべきことを、つねに私たちに思い起こさせるものである。</a:t>
            </a:r>
          </a:p>
        </p:txBody>
      </p:sp>
      <p:sp>
        <p:nvSpPr>
          <p:cNvPr id="2" name="正方形/長方形 1">
            <a:extLst>
              <a:ext uri="{FF2B5EF4-FFF2-40B4-BE49-F238E27FC236}">
                <a16:creationId xmlns:a16="http://schemas.microsoft.com/office/drawing/2014/main" id="{89BEE22C-6C89-45CE-ACDF-24A7C5084E7F}"/>
              </a:ext>
            </a:extLst>
          </p:cNvPr>
          <p:cNvSpPr/>
          <p:nvPr/>
        </p:nvSpPr>
        <p:spPr>
          <a:xfrm>
            <a:off x="5178490" y="6608256"/>
            <a:ext cx="4105469" cy="307777"/>
          </a:xfrm>
          <a:prstGeom prst="rect">
            <a:avLst/>
          </a:prstGeom>
        </p:spPr>
        <p:txBody>
          <a:bodyPr wrap="square">
            <a:spAutoFit/>
          </a:bodyPr>
          <a:lstStyle/>
          <a:p>
            <a:r>
              <a:rPr lang="ja-JP" altLang="en-US" sz="1400" dirty="0">
                <a:solidFill>
                  <a:srgbClr val="333333"/>
                </a:solidFill>
                <a:latin typeface="inherit"/>
              </a:rPr>
              <a:t>（</a:t>
            </a:r>
            <a:r>
              <a:rPr lang="ja-JP" altLang="en-US" sz="1400" dirty="0">
                <a:latin typeface="inherit"/>
              </a:rPr>
              <a:t>ＡＡワールドサービス社の許可のもと再録）</a:t>
            </a:r>
            <a:endParaRPr lang="ja-JP" altLang="en-US" sz="1400" dirty="0"/>
          </a:p>
        </p:txBody>
      </p:sp>
      <p:sp>
        <p:nvSpPr>
          <p:cNvPr id="3" name="スライド番号プレースホルダー 2">
            <a:extLst>
              <a:ext uri="{FF2B5EF4-FFF2-40B4-BE49-F238E27FC236}">
                <a16:creationId xmlns:a16="http://schemas.microsoft.com/office/drawing/2014/main" id="{C924A109-956B-496B-A3F9-390C00ACFFE9}"/>
              </a:ext>
            </a:extLst>
          </p:cNvPr>
          <p:cNvSpPr>
            <a:spLocks noGrp="1"/>
          </p:cNvSpPr>
          <p:nvPr>
            <p:ph type="sldNum" sz="quarter" idx="12"/>
          </p:nvPr>
        </p:nvSpPr>
        <p:spPr/>
        <p:txBody>
          <a:bodyPr/>
          <a:lstStyle/>
          <a:p>
            <a:pPr>
              <a:defRPr/>
            </a:pPr>
            <a:fld id="{5B9A83FC-45C5-4AE5-85F3-CC9F305182B9}" type="slidenum">
              <a:rPr lang="en-US" altLang="ja-JP" sz="1600" smtClean="0"/>
              <a:pPr>
                <a:defRPr/>
              </a:pPr>
              <a:t>33</a:t>
            </a:fld>
            <a:endParaRPr lang="en-US" altLang="ja-JP" sz="1600" dirty="0"/>
          </a:p>
        </p:txBody>
      </p:sp>
    </p:spTree>
    <p:extLst>
      <p:ext uri="{BB962C8B-B14F-4D97-AF65-F5344CB8AC3E}">
        <p14:creationId xmlns:p14="http://schemas.microsoft.com/office/powerpoint/2010/main" val="2359181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526473"/>
            <a:ext cx="7886700" cy="595745"/>
          </a:xfrm>
          <a:solidFill>
            <a:srgbClr val="0070C0"/>
          </a:solidFill>
        </p:spPr>
        <p:style>
          <a:lnRef idx="3">
            <a:schemeClr val="lt1"/>
          </a:lnRef>
          <a:fillRef idx="1">
            <a:schemeClr val="accent2"/>
          </a:fillRef>
          <a:effectRef idx="1">
            <a:schemeClr val="accent2"/>
          </a:effectRef>
          <a:fontRef idx="minor">
            <a:schemeClr val="lt1"/>
          </a:fontRef>
        </p:style>
        <p:txBody>
          <a:bodyPr/>
          <a:lstStyle/>
          <a:p>
            <a:pPr algn="ctr"/>
            <a:r>
              <a:rPr kumimoji="1" lang="ja-JP" altLang="en-US" sz="2800" dirty="0"/>
              <a:t>神の概念について</a:t>
            </a:r>
          </a:p>
        </p:txBody>
      </p:sp>
      <p:sp>
        <p:nvSpPr>
          <p:cNvPr id="3" name="コンテンツ プレースホルダー 2"/>
          <p:cNvSpPr>
            <a:spLocks noGrp="1"/>
          </p:cNvSpPr>
          <p:nvPr>
            <p:ph idx="1"/>
          </p:nvPr>
        </p:nvSpPr>
        <p:spPr>
          <a:xfrm>
            <a:off x="628650" y="1440872"/>
            <a:ext cx="7886700" cy="5134099"/>
          </a:xfrm>
        </p:spPr>
        <p:txBody>
          <a:bodyPr/>
          <a:lstStyle/>
          <a:p>
            <a:pPr marL="0" indent="0">
              <a:buNone/>
            </a:pPr>
            <a:r>
              <a:rPr lang="ja-JP" altLang="en-US" dirty="0"/>
              <a:t>　</a:t>
            </a:r>
            <a:r>
              <a:rPr kumimoji="1" lang="ja-JP" altLang="en-US" sz="2000" dirty="0"/>
              <a:t>ＡＡは宗教団体ではありません。メンバーの中には、世界中のさまざまな宗教の信者がいます。無神論者や不可知論者もいます。しかし、飲まない生き方を継続していくためには、自分を超えた大きな力をよりどころにする必要があります。その力をＡＡグループと理解している人もいれば、自分なりに理解する神だと考える人もたくさんいます。また、まったく違う概念で理解し、よりどころにしている人も少なくありません。</a:t>
            </a:r>
            <a:endParaRPr lang="ja-JP" altLang="en-US" sz="2000" dirty="0">
              <a:latin typeface="Ebrima" panose="02000000000000000000" pitchFamily="2" charset="0"/>
              <a:cs typeface="Ebrima" panose="02000000000000000000" pitchFamily="2" charset="0"/>
            </a:endParaRPr>
          </a:p>
          <a:p>
            <a:pPr marL="0" indent="0">
              <a:buNone/>
            </a:pPr>
            <a:r>
              <a:rPr kumimoji="1" lang="ja-JP" altLang="en-US" dirty="0">
                <a:latin typeface="Ebrima" panose="02000000000000000000" pitchFamily="2" charset="0"/>
                <a:cs typeface="Ebrima" panose="02000000000000000000" pitchFamily="2" charset="0"/>
              </a:rPr>
              <a:t>　　　　　　　　　　　　　</a:t>
            </a:r>
            <a:r>
              <a:rPr kumimoji="1" lang="ja-JP" altLang="en-US" dirty="0"/>
              <a:t>　</a:t>
            </a:r>
            <a:r>
              <a:rPr kumimoji="1" lang="ja-JP" altLang="en-US" sz="1600" dirty="0"/>
              <a:t>参考資料</a:t>
            </a:r>
            <a:r>
              <a:rPr kumimoji="1" lang="en-US" altLang="ja-JP" sz="1600" dirty="0"/>
              <a:t>『</a:t>
            </a:r>
            <a:r>
              <a:rPr kumimoji="1" lang="ja-JP" altLang="en-US" sz="1600" dirty="0"/>
              <a:t>こちらＡＡ</a:t>
            </a:r>
            <a:r>
              <a:rPr kumimoji="1" lang="en-US" altLang="ja-JP" sz="1600" dirty="0"/>
              <a:t>』『</a:t>
            </a:r>
            <a:r>
              <a:rPr kumimoji="1" lang="ja-JP" altLang="en-US" sz="1600" dirty="0"/>
              <a:t>よくある質問</a:t>
            </a:r>
            <a:r>
              <a:rPr kumimoji="1" lang="en-US" altLang="ja-JP" sz="1600" dirty="0"/>
              <a:t>』</a:t>
            </a:r>
            <a:endParaRPr kumimoji="1" lang="ja-JP" altLang="en-US" sz="1600" dirty="0"/>
          </a:p>
          <a:p>
            <a:pPr marL="0" indent="0">
              <a:buNone/>
            </a:pPr>
            <a:r>
              <a:rPr lang="ja-JP" altLang="en-US" sz="2000" dirty="0"/>
              <a:t>　</a:t>
            </a:r>
            <a:endParaRPr lang="en-US" altLang="ja-JP" sz="2000" dirty="0"/>
          </a:p>
          <a:p>
            <a:pPr marL="0" indent="0">
              <a:buNone/>
            </a:pPr>
            <a:r>
              <a:rPr kumimoji="1" lang="ja-JP" altLang="en-US" sz="2000" dirty="0"/>
              <a:t>　実際のところ、</a:t>
            </a:r>
            <a:r>
              <a:rPr kumimoji="1" lang="en-US" altLang="ja-JP" sz="2000" dirty="0"/>
              <a:t>AA</a:t>
            </a:r>
            <a:r>
              <a:rPr kumimoji="1" lang="ja-JP" altLang="en-US" sz="2000" dirty="0"/>
              <a:t>は宗教のプログラムではなく、スピリチュアル</a:t>
            </a:r>
            <a:r>
              <a:rPr kumimoji="1" lang="en-US" altLang="ja-JP" sz="2000" dirty="0"/>
              <a:t>(</a:t>
            </a:r>
            <a:r>
              <a:rPr kumimoji="1" lang="ja-JP" altLang="en-US" sz="2000" dirty="0"/>
              <a:t>霊的</a:t>
            </a:r>
            <a:r>
              <a:rPr kumimoji="1" lang="en-US" altLang="ja-JP" sz="2000" dirty="0"/>
              <a:t>)</a:t>
            </a:r>
            <a:r>
              <a:rPr kumimoji="1" lang="ja-JP" altLang="en-US" sz="2000" dirty="0"/>
              <a:t>な</a:t>
            </a:r>
            <a:r>
              <a:rPr lang="ja-JP" altLang="en-US" sz="2000" dirty="0"/>
              <a:t>集まりです。「ハイヤーパワー</a:t>
            </a:r>
            <a:r>
              <a:rPr lang="en-US" altLang="ja-JP" sz="2000" dirty="0"/>
              <a:t>(</a:t>
            </a:r>
            <a:r>
              <a:rPr lang="ja-JP" altLang="en-US" sz="2000" dirty="0"/>
              <a:t>自分を超えた大きな力</a:t>
            </a:r>
            <a:r>
              <a:rPr lang="en-US" altLang="ja-JP" sz="2000" dirty="0"/>
              <a:t>)</a:t>
            </a:r>
            <a:r>
              <a:rPr lang="ja-JP" altLang="en-US" sz="2000" dirty="0"/>
              <a:t>」とか「自分なりに理解した神」という表現がありますが、神への信仰は</a:t>
            </a:r>
            <a:r>
              <a:rPr lang="en-US" altLang="ja-JP" sz="2000" dirty="0"/>
              <a:t>AA</a:t>
            </a:r>
            <a:r>
              <a:rPr lang="ja-JP" altLang="en-US" sz="2000" dirty="0"/>
              <a:t>に参加するための必要条件ではありません。</a:t>
            </a:r>
            <a:r>
              <a:rPr lang="en-US" altLang="ja-JP" sz="2000" dirty="0"/>
              <a:t>AA</a:t>
            </a:r>
            <a:r>
              <a:rPr lang="ja-JP" altLang="en-US" sz="2000" dirty="0" err="1"/>
              <a:t>には</a:t>
            </a:r>
            <a:r>
              <a:rPr lang="ja-JP" altLang="en-US" sz="2000" dirty="0"/>
              <a:t>無神論者や不可知論者もたくさんいます。</a:t>
            </a:r>
            <a:r>
              <a:rPr lang="en-US" altLang="ja-JP" sz="2000" dirty="0"/>
              <a:t>AA</a:t>
            </a:r>
            <a:r>
              <a:rPr lang="ja-JP" altLang="en-US" sz="2000" dirty="0"/>
              <a:t>の序文でも述べているように「</a:t>
            </a:r>
            <a:r>
              <a:rPr lang="en-US" altLang="ja-JP" sz="2000" dirty="0"/>
              <a:t>AA</a:t>
            </a:r>
            <a:r>
              <a:rPr lang="ja-JP" altLang="en-US" sz="2000" dirty="0"/>
              <a:t>はどのような宗教、宗派、政党、組織、団体にも縛られていない」のです。</a:t>
            </a:r>
          </a:p>
          <a:p>
            <a:pPr marL="0" indent="0">
              <a:buNone/>
            </a:pPr>
            <a:r>
              <a:rPr lang="ja-JP" altLang="en-US" sz="2000" dirty="0"/>
              <a:t>　　　　　　　　　　　　　　　</a:t>
            </a:r>
            <a:r>
              <a:rPr lang="ja-JP" altLang="en-US" sz="1600" dirty="0"/>
              <a:t>参考資料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保健医療関係者の皆様へ</a:t>
            </a:r>
            <a:r>
              <a:rPr lang="en-US" altLang="ja-JP" sz="1600" dirty="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a:p>
            <a:pPr marL="0" indent="0">
              <a:buNone/>
            </a:pPr>
            <a:endParaRPr kumimoji="1" lang="ja-JP" altLang="en-US" sz="1600" dirty="0">
              <a:solidFill>
                <a:srgbClr val="FF0000"/>
              </a:solidFill>
            </a:endParaRPr>
          </a:p>
        </p:txBody>
      </p:sp>
      <p:sp>
        <p:nvSpPr>
          <p:cNvPr id="5" name="スライド番号プレースホルダー 4"/>
          <p:cNvSpPr>
            <a:spLocks noGrp="1"/>
          </p:cNvSpPr>
          <p:nvPr>
            <p:ph type="sldNum" sz="quarter" idx="12"/>
          </p:nvPr>
        </p:nvSpPr>
        <p:spPr/>
        <p:txBody>
          <a:bodyPr/>
          <a:lstStyle/>
          <a:p>
            <a:pPr>
              <a:defRPr/>
            </a:pPr>
            <a:fld id="{5B9A83FC-45C5-4AE5-85F3-CC9F305182B9}" type="slidenum">
              <a:rPr lang="en-US" altLang="ja-JP" smtClean="0"/>
              <a:pPr>
                <a:defRPr/>
              </a:pPr>
              <a:t>34</a:t>
            </a:fld>
            <a:endParaRPr lang="en-US" altLang="ja-JP" dirty="0"/>
          </a:p>
        </p:txBody>
      </p:sp>
    </p:spTree>
    <p:extLst>
      <p:ext uri="{BB962C8B-B14F-4D97-AF65-F5344CB8AC3E}">
        <p14:creationId xmlns:p14="http://schemas.microsoft.com/office/powerpoint/2010/main" val="3543806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73620" y="161791"/>
            <a:ext cx="8867206" cy="612000"/>
          </a:xfrm>
          <a:solidFill>
            <a:schemeClr val="accent1"/>
          </a:solidFill>
        </p:spPr>
        <p:txBody>
          <a:bodyPr/>
          <a:lstStyle/>
          <a:p>
            <a:pPr indent="-457200" algn="ctr">
              <a:lnSpc>
                <a:spcPct val="150000"/>
              </a:lnSpc>
              <a:spcBef>
                <a:spcPts val="1200"/>
              </a:spcBef>
            </a:pPr>
            <a:r>
              <a:rPr lang="ja-JP" altLang="en-US" sz="3200" dirty="0">
                <a:solidFill>
                  <a:schemeClr val="bg1">
                    <a:lumMod val="95000"/>
                  </a:schemeClr>
                </a:solidFill>
                <a:latin typeface="Meiryo UI" panose="020B0604030504040204" pitchFamily="50" charset="-128"/>
                <a:ea typeface="Meiryo UI" panose="020B0604030504040204" pitchFamily="50" charset="-128"/>
              </a:rPr>
              <a:t>（</a:t>
            </a:r>
            <a:r>
              <a:rPr lang="ja-JP" altLang="en-US" dirty="0">
                <a:solidFill>
                  <a:schemeClr val="bg1"/>
                </a:solidFill>
                <a:latin typeface="+mn-ea"/>
                <a:ea typeface="+mn-ea"/>
              </a:rPr>
              <a:t>補足）ラスカー賞受賞について</a:t>
            </a:r>
          </a:p>
        </p:txBody>
      </p:sp>
      <p:sp>
        <p:nvSpPr>
          <p:cNvPr id="2" name="正方形/長方形 1">
            <a:extLst>
              <a:ext uri="{FF2B5EF4-FFF2-40B4-BE49-F238E27FC236}">
                <a16:creationId xmlns:a16="http://schemas.microsoft.com/office/drawing/2014/main" id="{AFA629A9-1F36-45F4-BAF2-6A92C8E5E184}"/>
              </a:ext>
            </a:extLst>
          </p:cNvPr>
          <p:cNvSpPr/>
          <p:nvPr/>
        </p:nvSpPr>
        <p:spPr>
          <a:xfrm>
            <a:off x="52694" y="979715"/>
            <a:ext cx="8988133" cy="5170711"/>
          </a:xfrm>
          <a:prstGeom prst="rect">
            <a:avLst/>
          </a:prstGeom>
        </p:spPr>
        <p:txBody>
          <a:bodyPr wrap="square">
            <a:spAutoFit/>
          </a:bodyPr>
          <a:lstStyle/>
          <a:p>
            <a:pPr indent="-457200">
              <a:lnSpc>
                <a:spcPct val="150000"/>
              </a:lnSpc>
              <a:spcBef>
                <a:spcPts val="1200"/>
              </a:spcBef>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1951</a:t>
            </a:r>
            <a:r>
              <a:rPr lang="ja-JP" altLang="en-US" sz="2400" dirty="0">
                <a:latin typeface="Meiryo UI" panose="020B0604030504040204" pitchFamily="50" charset="-128"/>
                <a:ea typeface="Meiryo UI" panose="020B0604030504040204" pitchFamily="50" charset="-128"/>
              </a:rPr>
              <a:t>年、ラスカー賞を受賞。「アメリカ公衆衛生協会は、</a:t>
            </a:r>
            <a:r>
              <a:rPr lang="en-US" altLang="ja-JP" sz="2400" dirty="0">
                <a:latin typeface="Meiryo UI" panose="020B0604030504040204" pitchFamily="50" charset="-128"/>
                <a:ea typeface="Meiryo UI" panose="020B0604030504040204" pitchFamily="50" charset="-128"/>
              </a:rPr>
              <a:t>1951</a:t>
            </a:r>
            <a:r>
              <a:rPr lang="ja-JP" altLang="en-US" sz="2400" dirty="0">
                <a:latin typeface="Meiryo UI" panose="020B0604030504040204" pitchFamily="50" charset="-128"/>
                <a:ea typeface="Meiryo UI" panose="020B0604030504040204" pitchFamily="50" charset="-128"/>
              </a:rPr>
              <a:t>年度ラスカー賞を、積年の公衆衛生、社会問題であるアルコホリズムに対する、その独特な、極めて効果的な取り組みを評価して、アルコホーリクス・アノニマスに贈る。（中略）</a:t>
            </a:r>
            <a:r>
              <a:rPr lang="en-US" altLang="ja-JP" sz="2400" dirty="0">
                <a:latin typeface="Meiryo UI" panose="020B0604030504040204" pitchFamily="50" charset="-128"/>
                <a:ea typeface="Meiryo UI" panose="020B0604030504040204" pitchFamily="50" charset="-128"/>
              </a:rPr>
              <a:t>AA</a:t>
            </a:r>
            <a:r>
              <a:rPr lang="ja-JP" altLang="en-US" sz="2400" dirty="0">
                <a:latin typeface="Meiryo UI" panose="020B0604030504040204" pitchFamily="50" charset="-128"/>
                <a:ea typeface="Meiryo UI" panose="020B0604030504040204" pitchFamily="50" charset="-128"/>
              </a:rPr>
              <a:t>は、アルコホリズムが病気であることを強調することで、アルコホーリクの社会的汚名を払拭した。（中略）</a:t>
            </a:r>
            <a:r>
              <a:rPr lang="en-US" altLang="ja-JP" sz="2400" dirty="0">
                <a:latin typeface="Meiryo UI" panose="020B0604030504040204" pitchFamily="50" charset="-128"/>
                <a:ea typeface="Meiryo UI" panose="020B0604030504040204" pitchFamily="50" charset="-128"/>
              </a:rPr>
              <a:t>AA</a:t>
            </a:r>
            <a:r>
              <a:rPr lang="ja-JP" altLang="en-US" sz="2400" dirty="0">
                <a:latin typeface="Meiryo UI" panose="020B0604030504040204" pitchFamily="50" charset="-128"/>
                <a:ea typeface="Meiryo UI" panose="020B0604030504040204" pitchFamily="50" charset="-128"/>
              </a:rPr>
              <a:t>は、社会活動面における新たな方策、すなわち同じ苦しみを背負った仲間意識に基礎を置く新たな治療法をもたらした。これは、人間の数限りない他の病気にも、広範な可能性を提供するものである」</a:t>
            </a:r>
          </a:p>
          <a:p>
            <a:pPr indent="-457200">
              <a:lnSpc>
                <a:spcPct val="150000"/>
              </a:lnSpc>
              <a:spcBef>
                <a:spcPts val="1200"/>
              </a:spcBef>
            </a:pPr>
            <a:r>
              <a:rPr lang="ja-JP" altLang="en-US" sz="2000"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(AAWS</a:t>
            </a:r>
            <a:r>
              <a:rPr lang="ja-JP" altLang="en-US" sz="1600" dirty="0">
                <a:latin typeface="Meiryo UI" panose="020B0604030504040204" pitchFamily="50" charset="-128"/>
                <a:ea typeface="Meiryo UI" panose="020B0604030504040204" pitchFamily="50" charset="-128"/>
              </a:rPr>
              <a:t>社の許可のもと、</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アルコホーリクス・アノニマス</a:t>
            </a:r>
            <a:r>
              <a:rPr lang="en-US" altLang="ja-JP" sz="1600" dirty="0">
                <a:latin typeface="Meiryo UI" panose="020B0604030504040204" pitchFamily="50" charset="-128"/>
                <a:ea typeface="Meiryo UI" panose="020B0604030504040204" pitchFamily="50" charset="-128"/>
              </a:rPr>
              <a:t>』</a:t>
            </a:r>
            <a:r>
              <a:rPr lang="en-US" altLang="ja-JP" sz="1600">
                <a:latin typeface="Meiryo UI" panose="020B0604030504040204" pitchFamily="50" charset="-128"/>
                <a:ea typeface="Meiryo UI" panose="020B0604030504040204" pitchFamily="50" charset="-128"/>
              </a:rPr>
              <a:t>P.662</a:t>
            </a:r>
            <a:r>
              <a:rPr lang="ja-JP" altLang="en-US" sz="1600">
                <a:latin typeface="Meiryo UI" panose="020B0604030504040204" pitchFamily="50" charset="-128"/>
                <a:ea typeface="Meiryo UI" panose="020B0604030504040204" pitchFamily="50" charset="-128"/>
              </a:rPr>
              <a:t>より</a:t>
            </a:r>
            <a:r>
              <a:rPr lang="ja-JP" altLang="en-US" sz="1600" dirty="0">
                <a:latin typeface="Meiryo UI" panose="020B0604030504040204" pitchFamily="50" charset="-128"/>
                <a:ea typeface="Meiryo UI" panose="020B0604030504040204" pitchFamily="50" charset="-128"/>
              </a:rPr>
              <a:t>再録</a:t>
            </a:r>
            <a:r>
              <a:rPr lang="en-US" altLang="ja-JP" sz="1600" dirty="0">
                <a:latin typeface="Meiryo UI" panose="020B0604030504040204" pitchFamily="50" charset="-128"/>
                <a:ea typeface="Meiryo UI" panose="020B0604030504040204" pitchFamily="50" charset="-128"/>
              </a:rPr>
              <a:t>)</a:t>
            </a:r>
            <a:endParaRPr lang="ja-JP" altLang="en-US" sz="1600" dirty="0"/>
          </a:p>
        </p:txBody>
      </p:sp>
      <p:sp>
        <p:nvSpPr>
          <p:cNvPr id="3" name="スライド番号プレースホルダー 2">
            <a:extLst>
              <a:ext uri="{FF2B5EF4-FFF2-40B4-BE49-F238E27FC236}">
                <a16:creationId xmlns:a16="http://schemas.microsoft.com/office/drawing/2014/main" id="{5D98EE2A-1BE8-419B-80A6-842A2AAAA548}"/>
              </a:ext>
            </a:extLst>
          </p:cNvPr>
          <p:cNvSpPr>
            <a:spLocks noGrp="1"/>
          </p:cNvSpPr>
          <p:nvPr>
            <p:ph type="sldNum" sz="quarter" idx="12"/>
          </p:nvPr>
        </p:nvSpPr>
        <p:spPr/>
        <p:txBody>
          <a:bodyPr/>
          <a:lstStyle/>
          <a:p>
            <a:pPr>
              <a:defRPr/>
            </a:pPr>
            <a:fld id="{5B9A83FC-45C5-4AE5-85F3-CC9F305182B9}" type="slidenum">
              <a:rPr lang="en-US" altLang="ja-JP" sz="1600" smtClean="0"/>
              <a:pPr>
                <a:defRPr/>
              </a:pPr>
              <a:t>35</a:t>
            </a:fld>
            <a:endParaRPr lang="en-US" altLang="ja-JP" sz="1600" dirty="0"/>
          </a:p>
        </p:txBody>
      </p:sp>
    </p:spTree>
    <p:extLst>
      <p:ext uri="{BB962C8B-B14F-4D97-AF65-F5344CB8AC3E}">
        <p14:creationId xmlns:p14="http://schemas.microsoft.com/office/powerpoint/2010/main" val="2049158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11383" y="98096"/>
            <a:ext cx="8715375" cy="612000"/>
          </a:xfrm>
          <a:solidFill>
            <a:schemeClr val="accent1"/>
          </a:solidFill>
        </p:spPr>
        <p:txBody>
          <a:bodyPr/>
          <a:lstStyle/>
          <a:p>
            <a:pPr algn="ctr"/>
            <a:r>
              <a:rPr lang="ja-JP" altLang="en-US" b="1" dirty="0">
                <a:solidFill>
                  <a:schemeClr val="bg1"/>
                </a:solidFill>
                <a:latin typeface="+mn-ea"/>
                <a:ea typeface="+mn-ea"/>
              </a:rPr>
              <a:t>ＡＡ（アルコホーリク</a:t>
            </a:r>
            <a:r>
              <a:rPr lang="ja-JP" altLang="en-US" b="1" dirty="0">
                <a:solidFill>
                  <a:schemeClr val="bg1">
                    <a:lumMod val="95000"/>
                  </a:schemeClr>
                </a:solidFill>
                <a:latin typeface="+mn-ea"/>
                <a:ea typeface="+mn-ea"/>
              </a:rPr>
              <a:t>ス</a:t>
            </a:r>
            <a:r>
              <a:rPr lang="ja-JP" altLang="en-US" b="1" dirty="0">
                <a:solidFill>
                  <a:schemeClr val="bg1"/>
                </a:solidFill>
                <a:latin typeface="+mn-ea"/>
                <a:ea typeface="+mn-ea"/>
              </a:rPr>
              <a:t>・アノニマス）とは</a:t>
            </a:r>
            <a:endParaRPr lang="ja-JP" altLang="en-US" b="1" dirty="0">
              <a:solidFill>
                <a:schemeClr val="bg1"/>
              </a:solidFill>
            </a:endParaRPr>
          </a:p>
        </p:txBody>
      </p:sp>
      <p:sp>
        <p:nvSpPr>
          <p:cNvPr id="7" name="テキスト ボックス 6">
            <a:extLst>
              <a:ext uri="{FF2B5EF4-FFF2-40B4-BE49-F238E27FC236}">
                <a16:creationId xmlns:a16="http://schemas.microsoft.com/office/drawing/2014/main" id="{F7399BA6-1930-4F44-8E3D-969342B66020}"/>
              </a:ext>
            </a:extLst>
          </p:cNvPr>
          <p:cNvSpPr txBox="1"/>
          <p:nvPr/>
        </p:nvSpPr>
        <p:spPr>
          <a:xfrm>
            <a:off x="4958429" y="6068873"/>
            <a:ext cx="3979093" cy="307777"/>
          </a:xfrm>
          <a:prstGeom prst="rect">
            <a:avLst/>
          </a:prstGeom>
          <a:noFill/>
        </p:spPr>
        <p:txBody>
          <a:bodyPr wrap="square" rtlCol="0">
            <a:spAutoFit/>
          </a:bodyPr>
          <a:lstStyle/>
          <a:p>
            <a:r>
              <a:rPr lang="ja-JP" altLang="en-US" sz="1400" dirty="0"/>
              <a:t>（ＡＡグレープバイン社の許可のもと再録）</a:t>
            </a:r>
            <a:endParaRPr kumimoji="1" lang="ja-JP" altLang="en-US" sz="1400" dirty="0"/>
          </a:p>
        </p:txBody>
      </p:sp>
      <p:sp>
        <p:nvSpPr>
          <p:cNvPr id="3" name="スライド番号プレースホルダー 2">
            <a:extLst>
              <a:ext uri="{FF2B5EF4-FFF2-40B4-BE49-F238E27FC236}">
                <a16:creationId xmlns:a16="http://schemas.microsoft.com/office/drawing/2014/main" id="{F26FA24C-FBB5-4D04-8EA1-7445A94CF87F}"/>
              </a:ext>
            </a:extLst>
          </p:cNvPr>
          <p:cNvSpPr>
            <a:spLocks noGrp="1"/>
          </p:cNvSpPr>
          <p:nvPr>
            <p:ph type="sldNum" sz="quarter" idx="12"/>
          </p:nvPr>
        </p:nvSpPr>
        <p:spPr/>
        <p:txBody>
          <a:bodyPr/>
          <a:lstStyle/>
          <a:p>
            <a:pPr>
              <a:defRPr/>
            </a:pPr>
            <a:fld id="{5B9A83FC-45C5-4AE5-85F3-CC9F305182B9}" type="slidenum">
              <a:rPr lang="en-US" altLang="ja-JP" sz="1600" smtClean="0"/>
              <a:pPr>
                <a:defRPr/>
              </a:pPr>
              <a:t>4</a:t>
            </a:fld>
            <a:endParaRPr lang="en-US" altLang="ja-JP" sz="1600" dirty="0"/>
          </a:p>
        </p:txBody>
      </p:sp>
      <p:sp>
        <p:nvSpPr>
          <p:cNvPr id="6" name="正方形/長方形 5">
            <a:extLst>
              <a:ext uri="{FF2B5EF4-FFF2-40B4-BE49-F238E27FC236}">
                <a16:creationId xmlns:a16="http://schemas.microsoft.com/office/drawing/2014/main" id="{018476A9-7467-46B2-8D74-2B430B0AB310}"/>
              </a:ext>
            </a:extLst>
          </p:cNvPr>
          <p:cNvSpPr/>
          <p:nvPr/>
        </p:nvSpPr>
        <p:spPr>
          <a:xfrm>
            <a:off x="346719" y="1348916"/>
            <a:ext cx="8244702" cy="4939814"/>
          </a:xfrm>
          <a:prstGeom prst="rect">
            <a:avLst/>
          </a:prstGeom>
          <a:ln>
            <a:solidFill>
              <a:srgbClr val="0070C0"/>
            </a:solidFill>
          </a:ln>
        </p:spPr>
        <p:txBody>
          <a:bodyPr wrap="square">
            <a:spAutoFit/>
          </a:bodyPr>
          <a:lstStyle/>
          <a:p>
            <a:pPr indent="-324000">
              <a:spcBef>
                <a:spcPts val="1200"/>
              </a:spcBef>
            </a:pPr>
            <a:r>
              <a:rPr lang="ja-JP" altLang="en-US" sz="2200" dirty="0">
                <a:solidFill>
                  <a:srgbClr val="333333"/>
                </a:solidFill>
                <a:latin typeface="inherit"/>
              </a:rPr>
              <a:t>　アルコホーリクス・アノニマスは、経験と力と希望を分かち合って共通する問題を解決し、ほかの人たちもアルコホリズムから回復するように手助けしたいという共同体である。</a:t>
            </a:r>
            <a:endParaRPr lang="en-US" altLang="ja-JP" sz="2200" dirty="0">
              <a:solidFill>
                <a:srgbClr val="333333"/>
              </a:solidFill>
              <a:latin typeface="inherit"/>
            </a:endParaRPr>
          </a:p>
          <a:p>
            <a:pPr marL="288000" indent="-324000">
              <a:spcBef>
                <a:spcPts val="1800"/>
              </a:spcBef>
            </a:pPr>
            <a:r>
              <a:rPr lang="ja-JP" altLang="en-US" sz="2400" dirty="0">
                <a:solidFill>
                  <a:srgbClr val="33CC33"/>
                </a:solidFill>
                <a:latin typeface="Meiryo UI" panose="020B0604030504040204" pitchFamily="50" charset="-128"/>
                <a:ea typeface="Meiryo UI" panose="020B0604030504040204" pitchFamily="50" charset="-128"/>
              </a:rPr>
              <a:t>▶</a:t>
            </a:r>
            <a:r>
              <a:rPr lang="ja-JP" altLang="en-US" sz="2200" dirty="0">
                <a:solidFill>
                  <a:srgbClr val="333333"/>
                </a:solidFill>
                <a:latin typeface="inherit"/>
              </a:rPr>
              <a:t>ＡＡのメンバーになるために必要なことはただ一つ、飲酒をやめたいという願いだけである。会費もないし、料金を払う必要もない。私たちは自分たちの献金だけで自立している。</a:t>
            </a:r>
            <a:endParaRPr lang="en-US" altLang="ja-JP" sz="2200" dirty="0">
              <a:solidFill>
                <a:srgbClr val="333333"/>
              </a:solidFill>
              <a:latin typeface="inherit"/>
            </a:endParaRPr>
          </a:p>
          <a:p>
            <a:pPr marL="288000" indent="-324000">
              <a:spcBef>
                <a:spcPts val="1800"/>
              </a:spcBef>
            </a:pPr>
            <a:r>
              <a:rPr lang="ja-JP" altLang="en-US" sz="2400" dirty="0">
                <a:solidFill>
                  <a:srgbClr val="33CC33"/>
                </a:solidFill>
                <a:latin typeface="Meiryo UI" panose="020B0604030504040204" pitchFamily="50" charset="-128"/>
                <a:ea typeface="Meiryo UI" panose="020B0604030504040204" pitchFamily="50" charset="-128"/>
              </a:rPr>
              <a:t>▶</a:t>
            </a:r>
            <a:r>
              <a:rPr lang="ja-JP" altLang="en-US" sz="2200" dirty="0">
                <a:solidFill>
                  <a:srgbClr val="333333"/>
                </a:solidFill>
                <a:latin typeface="inherit"/>
              </a:rPr>
              <a:t>ＡＡはどのような宗教、宗派、政党、組織、団体にも縛られていない。また、どのような論争や運動にも参加せず、支持も反対もしない。</a:t>
            </a:r>
            <a:endParaRPr lang="en-US" altLang="ja-JP" sz="2200" dirty="0">
              <a:solidFill>
                <a:srgbClr val="333333"/>
              </a:solidFill>
              <a:latin typeface="inherit"/>
            </a:endParaRPr>
          </a:p>
          <a:p>
            <a:pPr marL="288000" indent="-324000">
              <a:spcBef>
                <a:spcPts val="1800"/>
              </a:spcBef>
            </a:pPr>
            <a:r>
              <a:rPr lang="ja-JP" altLang="en-US" sz="2400" dirty="0">
                <a:solidFill>
                  <a:srgbClr val="33CC33"/>
                </a:solidFill>
                <a:latin typeface="Meiryo UI" panose="020B0604030504040204" pitchFamily="50" charset="-128"/>
                <a:ea typeface="Meiryo UI" panose="020B0604030504040204" pitchFamily="50" charset="-128"/>
              </a:rPr>
              <a:t>▶</a:t>
            </a:r>
            <a:r>
              <a:rPr lang="ja-JP" altLang="en-US" sz="2200" dirty="0">
                <a:solidFill>
                  <a:srgbClr val="333333"/>
                </a:solidFill>
                <a:latin typeface="inherit"/>
              </a:rPr>
              <a:t>私たちの本来の目的は、飲まないで生きていくことであり、ほかのアルコホーリクも飲まない生き方を達成するように手助けすることである。</a:t>
            </a:r>
            <a:endParaRPr lang="ja-JP" altLang="en-US" sz="2200" dirty="0"/>
          </a:p>
        </p:txBody>
      </p:sp>
    </p:spTree>
    <p:extLst>
      <p:ext uri="{BB962C8B-B14F-4D97-AF65-F5344CB8AC3E}">
        <p14:creationId xmlns:p14="http://schemas.microsoft.com/office/powerpoint/2010/main" val="211195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19062" y="107335"/>
            <a:ext cx="8905875" cy="612000"/>
          </a:xfrm>
          <a:solidFill>
            <a:schemeClr val="accent1"/>
          </a:solidFill>
        </p:spPr>
        <p:txBody>
          <a:bodyPr anchor="b"/>
          <a:lstStyle/>
          <a:p>
            <a:pPr algn="ctr"/>
            <a:r>
              <a:rPr lang="en-US" altLang="ja-JP" b="1" dirty="0">
                <a:solidFill>
                  <a:schemeClr val="bg1"/>
                </a:solidFill>
                <a:latin typeface="+mn-ea"/>
                <a:ea typeface="+mn-ea"/>
              </a:rPr>
              <a:t> </a:t>
            </a:r>
            <a:r>
              <a:rPr lang="ja-JP" altLang="en-US" b="1" dirty="0">
                <a:solidFill>
                  <a:schemeClr val="bg1"/>
                </a:solidFill>
                <a:latin typeface="+mn-ea"/>
                <a:ea typeface="+mn-ea"/>
              </a:rPr>
              <a:t>アルコホーリクス・アノニマス</a:t>
            </a:r>
            <a:endParaRPr lang="ja-JP" altLang="en-US" b="1" dirty="0">
              <a:solidFill>
                <a:schemeClr val="bg1"/>
              </a:solidFill>
            </a:endParaRPr>
          </a:p>
        </p:txBody>
      </p:sp>
      <p:sp>
        <p:nvSpPr>
          <p:cNvPr id="3" name="テキスト ボックス 2">
            <a:extLst>
              <a:ext uri="{FF2B5EF4-FFF2-40B4-BE49-F238E27FC236}">
                <a16:creationId xmlns:a16="http://schemas.microsoft.com/office/drawing/2014/main" id="{7C92A3AD-D760-4436-8FB7-DD14612CD059}"/>
              </a:ext>
            </a:extLst>
          </p:cNvPr>
          <p:cNvSpPr txBox="1"/>
          <p:nvPr/>
        </p:nvSpPr>
        <p:spPr>
          <a:xfrm>
            <a:off x="76200" y="1181100"/>
            <a:ext cx="8905875" cy="5447645"/>
          </a:xfrm>
          <a:prstGeom prst="rect">
            <a:avLst/>
          </a:prstGeom>
          <a:noFill/>
        </p:spPr>
        <p:txBody>
          <a:bodyPr wrap="square" rtlCol="0">
            <a:spAutoFit/>
          </a:bodyPr>
          <a:lstStyle/>
          <a:p>
            <a:pPr>
              <a:lnSpc>
                <a:spcPct val="150000"/>
              </a:lnSpc>
            </a:pPr>
            <a:r>
              <a:rPr kumimoji="1" lang="ja-JP" altLang="en-US" sz="3200" dirty="0">
                <a:latin typeface="+mn-ea"/>
                <a:ea typeface="+mn-ea"/>
              </a:rPr>
              <a:t>アルコホーリク（</a:t>
            </a:r>
            <a:r>
              <a:rPr kumimoji="1" lang="en-US" altLang="ja-JP" sz="3200" dirty="0">
                <a:latin typeface="+mn-ea"/>
                <a:ea typeface="+mn-ea"/>
              </a:rPr>
              <a:t>alcoholic)</a:t>
            </a:r>
          </a:p>
          <a:p>
            <a:pPr>
              <a:lnSpc>
                <a:spcPct val="150000"/>
              </a:lnSpc>
            </a:pPr>
            <a:r>
              <a:rPr kumimoji="1" lang="en-US" altLang="ja-JP" sz="3200" dirty="0">
                <a:latin typeface="+mn-ea"/>
                <a:ea typeface="+mn-ea"/>
              </a:rPr>
              <a:t>  </a:t>
            </a:r>
            <a:r>
              <a:rPr kumimoji="1" lang="ja-JP" altLang="en-US" sz="3200" dirty="0">
                <a:solidFill>
                  <a:srgbClr val="0070C0"/>
                </a:solidFill>
                <a:latin typeface="+mn-ea"/>
                <a:ea typeface="+mn-ea"/>
              </a:rPr>
              <a:t>飲酒へのコントロールをなくした人</a:t>
            </a:r>
            <a:endParaRPr kumimoji="1" lang="en-US" altLang="ja-JP" sz="3200" dirty="0">
              <a:solidFill>
                <a:srgbClr val="0070C0"/>
              </a:solidFill>
              <a:latin typeface="+mn-ea"/>
              <a:ea typeface="+mn-ea"/>
            </a:endParaRPr>
          </a:p>
          <a:p>
            <a:endParaRPr lang="en-US" altLang="ja-JP" sz="3200" dirty="0">
              <a:latin typeface="+mn-ea"/>
              <a:ea typeface="+mn-ea"/>
            </a:endParaRPr>
          </a:p>
          <a:p>
            <a:pPr>
              <a:lnSpc>
                <a:spcPct val="150000"/>
              </a:lnSpc>
            </a:pPr>
            <a:r>
              <a:rPr kumimoji="1" lang="ja-JP" altLang="en-US" sz="3200" dirty="0">
                <a:latin typeface="+mn-ea"/>
                <a:ea typeface="+mn-ea"/>
              </a:rPr>
              <a:t>アノニマス　</a:t>
            </a:r>
            <a:r>
              <a:rPr kumimoji="1" lang="en-US" altLang="ja-JP" sz="3200" dirty="0">
                <a:latin typeface="+mn-ea"/>
                <a:ea typeface="+mn-ea"/>
              </a:rPr>
              <a:t>(anonymous)</a:t>
            </a:r>
          </a:p>
          <a:p>
            <a:pPr>
              <a:lnSpc>
                <a:spcPct val="150000"/>
              </a:lnSpc>
            </a:pPr>
            <a:r>
              <a:rPr lang="en-US" altLang="ja-JP" sz="3200" dirty="0">
                <a:latin typeface="+mn-ea"/>
                <a:ea typeface="+mn-ea"/>
              </a:rPr>
              <a:t>  </a:t>
            </a:r>
            <a:r>
              <a:rPr lang="ja-JP" altLang="en-US" sz="3200" dirty="0">
                <a:solidFill>
                  <a:srgbClr val="0070C0"/>
                </a:solidFill>
                <a:latin typeface="+mn-ea"/>
                <a:ea typeface="+mn-ea"/>
              </a:rPr>
              <a:t>名前を伏せた、無名の</a:t>
            </a:r>
            <a:endParaRPr lang="en-US" altLang="ja-JP" sz="3200" dirty="0">
              <a:solidFill>
                <a:srgbClr val="0070C0"/>
              </a:solidFill>
              <a:latin typeface="+mn-ea"/>
              <a:ea typeface="+mn-ea"/>
            </a:endParaRPr>
          </a:p>
          <a:p>
            <a:endParaRPr kumimoji="1" lang="en-US" altLang="ja-JP" sz="3200" dirty="0">
              <a:latin typeface="+mn-ea"/>
              <a:ea typeface="+mn-ea"/>
            </a:endParaRPr>
          </a:p>
          <a:p>
            <a:pPr>
              <a:lnSpc>
                <a:spcPct val="150000"/>
              </a:lnSpc>
            </a:pPr>
            <a:r>
              <a:rPr lang="ja-JP" altLang="en-US" sz="3200" dirty="0">
                <a:latin typeface="+mn-ea"/>
                <a:ea typeface="+mn-ea"/>
              </a:rPr>
              <a:t>アルコホリズム </a:t>
            </a:r>
            <a:r>
              <a:rPr lang="en-US" altLang="ja-JP" sz="3200" dirty="0">
                <a:latin typeface="+mn-ea"/>
                <a:ea typeface="+mn-ea"/>
              </a:rPr>
              <a:t>(alcoholism)</a:t>
            </a:r>
          </a:p>
          <a:p>
            <a:pPr>
              <a:lnSpc>
                <a:spcPct val="150000"/>
              </a:lnSpc>
            </a:pPr>
            <a:r>
              <a:rPr kumimoji="1" lang="en-US" altLang="ja-JP" sz="3200" dirty="0">
                <a:latin typeface="+mn-ea"/>
                <a:ea typeface="+mn-ea"/>
              </a:rPr>
              <a:t>   </a:t>
            </a:r>
            <a:r>
              <a:rPr kumimoji="1" lang="ja-JP" altLang="en-US" sz="3200" dirty="0">
                <a:solidFill>
                  <a:srgbClr val="0070C0"/>
                </a:solidFill>
                <a:latin typeface="+mn-ea"/>
                <a:ea typeface="+mn-ea"/>
              </a:rPr>
              <a:t>飲酒をコントロールできなくなった人の症状</a:t>
            </a:r>
          </a:p>
        </p:txBody>
      </p:sp>
      <p:sp>
        <p:nvSpPr>
          <p:cNvPr id="2" name="スライド番号プレースホルダー 1">
            <a:extLst>
              <a:ext uri="{FF2B5EF4-FFF2-40B4-BE49-F238E27FC236}">
                <a16:creationId xmlns:a16="http://schemas.microsoft.com/office/drawing/2014/main" id="{BD04FD94-85F7-4633-8F63-EFA8E6AB1B2D}"/>
              </a:ext>
            </a:extLst>
          </p:cNvPr>
          <p:cNvSpPr>
            <a:spLocks noGrp="1"/>
          </p:cNvSpPr>
          <p:nvPr>
            <p:ph type="sldNum" sz="quarter" idx="12"/>
          </p:nvPr>
        </p:nvSpPr>
        <p:spPr/>
        <p:txBody>
          <a:bodyPr/>
          <a:lstStyle/>
          <a:p>
            <a:pPr>
              <a:defRPr/>
            </a:pPr>
            <a:fld id="{5B9A83FC-45C5-4AE5-85F3-CC9F305182B9}" type="slidenum">
              <a:rPr lang="en-US" altLang="ja-JP" sz="1600" smtClean="0"/>
              <a:pPr>
                <a:defRPr/>
              </a:pPr>
              <a:t>5</a:t>
            </a:fld>
            <a:endParaRPr lang="en-US" altLang="ja-JP" sz="1600" dirty="0"/>
          </a:p>
        </p:txBody>
      </p:sp>
    </p:spTree>
    <p:extLst>
      <p:ext uri="{BB962C8B-B14F-4D97-AF65-F5344CB8AC3E}">
        <p14:creationId xmlns:p14="http://schemas.microsoft.com/office/powerpoint/2010/main" val="2566909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98120" y="139476"/>
            <a:ext cx="8808720" cy="612000"/>
          </a:xfrm>
          <a:solidFill>
            <a:schemeClr val="accent1"/>
          </a:solidFill>
        </p:spPr>
        <p:txBody>
          <a:bodyPr/>
          <a:lstStyle/>
          <a:p>
            <a:pPr algn="ctr"/>
            <a:r>
              <a:rPr lang="ja-JP" altLang="en-US" b="1" dirty="0">
                <a:solidFill>
                  <a:schemeClr val="bg1"/>
                </a:solidFill>
                <a:latin typeface="+mn-ea"/>
                <a:ea typeface="+mn-ea"/>
              </a:rPr>
              <a:t>無名であること</a:t>
            </a:r>
            <a:r>
              <a:rPr lang="en-US" altLang="ja-JP" b="1" dirty="0">
                <a:solidFill>
                  <a:schemeClr val="bg1"/>
                </a:solidFill>
                <a:latin typeface="+mn-ea"/>
                <a:ea typeface="+mn-ea"/>
              </a:rPr>
              <a:t>(</a:t>
            </a:r>
            <a:r>
              <a:rPr lang="ja-JP" altLang="en-US" b="1" dirty="0">
                <a:solidFill>
                  <a:schemeClr val="bg1"/>
                </a:solidFill>
                <a:latin typeface="+mn-ea"/>
                <a:ea typeface="+mn-ea"/>
              </a:rPr>
              <a:t>アノニミティ</a:t>
            </a:r>
            <a:r>
              <a:rPr lang="en-US" altLang="ja-JP" b="1" dirty="0">
                <a:solidFill>
                  <a:schemeClr val="bg1"/>
                </a:solidFill>
                <a:latin typeface="+mn-ea"/>
                <a:ea typeface="+mn-ea"/>
              </a:rPr>
              <a:t>)</a:t>
            </a:r>
            <a:r>
              <a:rPr lang="ja-JP" altLang="en-US" b="1" dirty="0">
                <a:solidFill>
                  <a:schemeClr val="bg1"/>
                </a:solidFill>
                <a:latin typeface="+mn-ea"/>
                <a:ea typeface="+mn-ea"/>
              </a:rPr>
              <a:t>について</a:t>
            </a:r>
          </a:p>
        </p:txBody>
      </p:sp>
      <p:sp>
        <p:nvSpPr>
          <p:cNvPr id="6" name="テキスト ボックス 5">
            <a:extLst>
              <a:ext uri="{FF2B5EF4-FFF2-40B4-BE49-F238E27FC236}">
                <a16:creationId xmlns:a16="http://schemas.microsoft.com/office/drawing/2014/main" id="{2BB7EC95-0017-4125-BEFA-6295F15195A3}"/>
              </a:ext>
            </a:extLst>
          </p:cNvPr>
          <p:cNvSpPr txBox="1"/>
          <p:nvPr/>
        </p:nvSpPr>
        <p:spPr>
          <a:xfrm>
            <a:off x="30480" y="1000944"/>
            <a:ext cx="9144000" cy="6417141"/>
          </a:xfrm>
          <a:prstGeom prst="rect">
            <a:avLst/>
          </a:prstGeom>
          <a:noFill/>
        </p:spPr>
        <p:txBody>
          <a:bodyPr wrap="square" rtlCol="0">
            <a:spAutoFit/>
          </a:bodyPr>
          <a:lstStyle/>
          <a:p>
            <a:pPr marL="360000" indent="-457200">
              <a:spcBef>
                <a:spcPts val="3000"/>
              </a:spcBef>
            </a:pPr>
            <a:r>
              <a:rPr lang="ja-JP" altLang="en-US" sz="2800" dirty="0">
                <a:solidFill>
                  <a:srgbClr val="33CC33"/>
                </a:solidFill>
                <a:latin typeface="Meiryo UI" panose="020B0604030504040204" pitchFamily="50" charset="-128"/>
                <a:ea typeface="Meiryo UI" panose="020B0604030504040204" pitchFamily="50" charset="-128"/>
              </a:rPr>
              <a:t>▶</a:t>
            </a:r>
            <a:r>
              <a:rPr kumimoji="1" lang="ja-JP" altLang="en-US" sz="2800" dirty="0">
                <a:latin typeface="+mn-ea"/>
                <a:ea typeface="+mn-ea"/>
              </a:rPr>
              <a:t>新しく参加する人にとってプライバシーは重要。</a:t>
            </a:r>
            <a:endParaRPr kumimoji="1" lang="en-US" altLang="ja-JP" sz="2800" dirty="0">
              <a:latin typeface="+mn-ea"/>
              <a:ea typeface="+mn-ea"/>
            </a:endParaRPr>
          </a:p>
          <a:p>
            <a:pPr marL="360000" indent="-457200">
              <a:spcBef>
                <a:spcPts val="3000"/>
              </a:spcBef>
            </a:pPr>
            <a:r>
              <a:rPr lang="ja-JP" altLang="en-US" sz="2800" dirty="0">
                <a:solidFill>
                  <a:srgbClr val="33CC33"/>
                </a:solidFill>
                <a:latin typeface="Meiryo UI" panose="020B0604030504040204" pitchFamily="50" charset="-128"/>
                <a:ea typeface="Meiryo UI" panose="020B0604030504040204" pitchFamily="50" charset="-128"/>
              </a:rPr>
              <a:t>▶</a:t>
            </a:r>
            <a:r>
              <a:rPr lang="ja-JP" altLang="en-US" sz="2800" dirty="0">
                <a:latin typeface="+mn-ea"/>
                <a:ea typeface="+mn-ea"/>
              </a:rPr>
              <a:t>活字、電波、映像などの公的なメディアでは、個人が特定できるようなフルネームや顔写真は公開しない。</a:t>
            </a:r>
            <a:endParaRPr lang="en-US" altLang="ja-JP" sz="2800" dirty="0">
              <a:latin typeface="+mn-ea"/>
            </a:endParaRPr>
          </a:p>
          <a:p>
            <a:pPr marL="360000" indent="-457200">
              <a:spcBef>
                <a:spcPts val="3000"/>
              </a:spcBef>
            </a:pPr>
            <a:r>
              <a:rPr lang="ja-JP" altLang="en-US" sz="2800" dirty="0">
                <a:solidFill>
                  <a:srgbClr val="33CC33"/>
                </a:solidFill>
                <a:latin typeface="Meiryo UI" panose="020B0604030504040204" pitchFamily="50" charset="-128"/>
                <a:ea typeface="Meiryo UI" panose="020B0604030504040204" pitchFamily="50" charset="-128"/>
              </a:rPr>
              <a:t>▶</a:t>
            </a:r>
            <a:r>
              <a:rPr lang="ja-JP" altLang="en-US" sz="2800" dirty="0">
                <a:latin typeface="+mn-ea"/>
              </a:rPr>
              <a:t>無名にとどまることで、平等性が保たれ、エゴの暴走を抑えることができる。</a:t>
            </a:r>
            <a:endParaRPr lang="en-US" altLang="ja-JP" sz="2800" dirty="0">
              <a:latin typeface="+mn-ea"/>
            </a:endParaRPr>
          </a:p>
          <a:p>
            <a:pPr marL="360000" indent="-457200">
              <a:spcBef>
                <a:spcPts val="3000"/>
              </a:spcBef>
            </a:pPr>
            <a:r>
              <a:rPr lang="ja-JP" altLang="en-US" sz="2800" dirty="0">
                <a:solidFill>
                  <a:srgbClr val="33CC33"/>
                </a:solidFill>
                <a:latin typeface="Meiryo UI" panose="020B0604030504040204" pitchFamily="50" charset="-128"/>
                <a:ea typeface="Meiryo UI" panose="020B0604030504040204" pitchFamily="50" charset="-128"/>
              </a:rPr>
              <a:t>▶</a:t>
            </a:r>
            <a:r>
              <a:rPr lang="ja-JP" altLang="en-US" sz="2800" dirty="0">
                <a:latin typeface="+mn-ea"/>
              </a:rPr>
              <a:t>どのようなメンバーもＡＡ全体を代弁できない。</a:t>
            </a:r>
            <a:endParaRPr lang="en-US" altLang="ja-JP" sz="2800" dirty="0">
              <a:latin typeface="+mn-ea"/>
            </a:endParaRPr>
          </a:p>
          <a:p>
            <a:pPr marL="360000" indent="-457200">
              <a:spcBef>
                <a:spcPts val="3000"/>
              </a:spcBef>
            </a:pPr>
            <a:r>
              <a:rPr lang="ja-JP" altLang="en-US" sz="2800" dirty="0">
                <a:solidFill>
                  <a:srgbClr val="33CC33"/>
                </a:solidFill>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ＡＡが知ってほしいのは、</a:t>
            </a:r>
            <a:r>
              <a:rPr lang="ja-JP" altLang="en-US" sz="2800" dirty="0">
                <a:latin typeface="+mn-ea"/>
              </a:rPr>
              <a:t>個人ではなくＡＡの回復のプログラム。</a:t>
            </a:r>
            <a:endParaRPr lang="en-US" altLang="ja-JP" sz="2800" dirty="0">
              <a:latin typeface="+mn-ea"/>
            </a:endParaRPr>
          </a:p>
          <a:p>
            <a:pPr marL="360000" indent="-457200">
              <a:spcBef>
                <a:spcPts val="1800"/>
              </a:spcBef>
            </a:pPr>
            <a:r>
              <a:rPr lang="ja-JP" altLang="en-US" sz="2800" dirty="0">
                <a:latin typeface="+mn-ea"/>
              </a:rPr>
              <a:t>　［伝統</a:t>
            </a:r>
            <a:r>
              <a:rPr lang="en-US" altLang="ja-JP" sz="2800" dirty="0">
                <a:latin typeface="+mn-ea"/>
              </a:rPr>
              <a:t>11</a:t>
            </a:r>
            <a:r>
              <a:rPr lang="ja-JP" altLang="en-US" sz="2800" dirty="0">
                <a:latin typeface="+mn-ea"/>
              </a:rPr>
              <a:t>］</a:t>
            </a:r>
            <a:endParaRPr lang="en-US" altLang="ja-JP" sz="2800" dirty="0">
              <a:latin typeface="+mn-ea"/>
            </a:endParaRPr>
          </a:p>
          <a:p>
            <a:pPr>
              <a:lnSpc>
                <a:spcPct val="150000"/>
              </a:lnSpc>
            </a:pPr>
            <a:endParaRPr lang="en-US" altLang="ja-JP" sz="3200" dirty="0">
              <a:solidFill>
                <a:srgbClr val="0070C0"/>
              </a:solidFill>
              <a:latin typeface="+mn-ea"/>
              <a:ea typeface="+mn-ea"/>
            </a:endParaRPr>
          </a:p>
        </p:txBody>
      </p:sp>
      <p:sp>
        <p:nvSpPr>
          <p:cNvPr id="2" name="スライド番号プレースホルダー 1">
            <a:extLst>
              <a:ext uri="{FF2B5EF4-FFF2-40B4-BE49-F238E27FC236}">
                <a16:creationId xmlns:a16="http://schemas.microsoft.com/office/drawing/2014/main" id="{1EED8093-B522-4277-A7A0-686B1AFE71CF}"/>
              </a:ext>
            </a:extLst>
          </p:cNvPr>
          <p:cNvSpPr>
            <a:spLocks noGrp="1"/>
          </p:cNvSpPr>
          <p:nvPr>
            <p:ph type="sldNum" sz="quarter" idx="12"/>
          </p:nvPr>
        </p:nvSpPr>
        <p:spPr/>
        <p:txBody>
          <a:bodyPr/>
          <a:lstStyle/>
          <a:p>
            <a:pPr>
              <a:defRPr/>
            </a:pPr>
            <a:fld id="{5B9A83FC-45C5-4AE5-85F3-CC9F305182B9}" type="slidenum">
              <a:rPr lang="en-US" altLang="ja-JP" sz="1600" smtClean="0"/>
              <a:pPr>
                <a:defRPr/>
              </a:pPr>
              <a:t>6</a:t>
            </a:fld>
            <a:endParaRPr lang="en-US" altLang="ja-JP" sz="1600" dirty="0"/>
          </a:p>
        </p:txBody>
      </p:sp>
    </p:spTree>
    <p:extLst>
      <p:ext uri="{BB962C8B-B14F-4D97-AF65-F5344CB8AC3E}">
        <p14:creationId xmlns:p14="http://schemas.microsoft.com/office/powerpoint/2010/main" val="3713738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67640" y="92822"/>
            <a:ext cx="8869680" cy="612000"/>
          </a:xfrm>
          <a:solidFill>
            <a:srgbClr val="0070C0"/>
          </a:solidFill>
        </p:spPr>
        <p:style>
          <a:lnRef idx="3">
            <a:schemeClr val="lt1"/>
          </a:lnRef>
          <a:fillRef idx="1">
            <a:schemeClr val="accent2"/>
          </a:fillRef>
          <a:effectRef idx="1">
            <a:schemeClr val="accent2"/>
          </a:effectRef>
          <a:fontRef idx="minor">
            <a:schemeClr val="lt1"/>
          </a:fontRef>
        </p:style>
        <p:txBody>
          <a:bodyPr anchor="b"/>
          <a:lstStyle/>
          <a:p>
            <a:pPr algn="ctr"/>
            <a:r>
              <a:rPr lang="ja-JP" altLang="en-US" b="1" dirty="0">
                <a:solidFill>
                  <a:schemeClr val="bg1"/>
                </a:solidFill>
                <a:latin typeface="+mn-ea"/>
                <a:ea typeface="+mn-ea"/>
              </a:rPr>
              <a:t>ＡＡミーティング</a:t>
            </a:r>
          </a:p>
        </p:txBody>
      </p:sp>
      <p:sp>
        <p:nvSpPr>
          <p:cNvPr id="6" name="コンテンツ プレースホルダー 2">
            <a:extLst>
              <a:ext uri="{FF2B5EF4-FFF2-40B4-BE49-F238E27FC236}">
                <a16:creationId xmlns:a16="http://schemas.microsoft.com/office/drawing/2014/main" id="{14832A40-C764-427F-8EDF-D9DFA2B59258}"/>
              </a:ext>
            </a:extLst>
          </p:cNvPr>
          <p:cNvSpPr>
            <a:spLocks noGrp="1"/>
          </p:cNvSpPr>
          <p:nvPr>
            <p:ph idx="1"/>
          </p:nvPr>
        </p:nvSpPr>
        <p:spPr>
          <a:xfrm>
            <a:off x="-72883" y="827048"/>
            <a:ext cx="9289766" cy="5741703"/>
          </a:xfrm>
        </p:spPr>
        <p:txBody>
          <a:bodyPr/>
          <a:lstStyle/>
          <a:p>
            <a:pPr marL="360000" indent="-468000">
              <a:lnSpc>
                <a:spcPts val="3500"/>
              </a:lnSpc>
              <a:spcBef>
                <a:spcPts val="1800"/>
              </a:spcBef>
              <a:buNone/>
            </a:pPr>
            <a:r>
              <a:rPr lang="ja-JP" altLang="en-US" sz="2500" dirty="0">
                <a:solidFill>
                  <a:srgbClr val="33CC33"/>
                </a:solidFill>
                <a:latin typeface="Meiryo UI" panose="020B0604030504040204" pitchFamily="50" charset="-128"/>
                <a:ea typeface="Meiryo UI" panose="020B0604030504040204" pitchFamily="50" charset="-128"/>
              </a:rPr>
              <a:t>▶</a:t>
            </a:r>
            <a:r>
              <a:rPr kumimoji="1" lang="ja-JP" altLang="en-US" sz="2500" dirty="0">
                <a:latin typeface="Meiryo UI" panose="020B0604030504040204" pitchFamily="50" charset="-128"/>
                <a:ea typeface="Meiryo UI" panose="020B0604030504040204" pitchFamily="50" charset="-128"/>
              </a:rPr>
              <a:t>ミーティングは</a:t>
            </a:r>
            <a:r>
              <a:rPr lang="ja-JP" altLang="en-US" sz="2500" dirty="0">
                <a:latin typeface="+mn-ea"/>
              </a:rPr>
              <a:t>ＡＡ</a:t>
            </a:r>
            <a:r>
              <a:rPr lang="ja-JP" altLang="en-US" sz="2500" dirty="0">
                <a:latin typeface="Meiryo UI" panose="020B0604030504040204" pitchFamily="50" charset="-128"/>
                <a:ea typeface="Meiryo UI" panose="020B0604030504040204" pitchFamily="50" charset="-128"/>
              </a:rPr>
              <a:t>の中心的な活動。</a:t>
            </a:r>
            <a:endParaRPr lang="en-US" altLang="ja-JP" sz="2500" dirty="0">
              <a:latin typeface="Meiryo UI" panose="020B0604030504040204" pitchFamily="50" charset="-128"/>
              <a:ea typeface="Meiryo UI" panose="020B0604030504040204" pitchFamily="50" charset="-128"/>
            </a:endParaRPr>
          </a:p>
          <a:p>
            <a:pPr marL="360000" indent="-468000">
              <a:lnSpc>
                <a:spcPts val="3500"/>
              </a:lnSpc>
              <a:spcBef>
                <a:spcPts val="1800"/>
              </a:spcBef>
              <a:buNone/>
            </a:pPr>
            <a:r>
              <a:rPr lang="ja-JP" altLang="en-US" sz="2500" dirty="0">
                <a:solidFill>
                  <a:srgbClr val="33CC33"/>
                </a:solidFill>
                <a:latin typeface="Meiryo UI" panose="020B0604030504040204" pitchFamily="50" charset="-128"/>
                <a:ea typeface="Meiryo UI" panose="020B0604030504040204" pitchFamily="50" charset="-128"/>
              </a:rPr>
              <a:t>▶</a:t>
            </a:r>
            <a:r>
              <a:rPr lang="ja-JP" altLang="en-US" sz="2500" dirty="0">
                <a:latin typeface="Meiryo UI" panose="020B0604030504040204" pitchFamily="50" charset="-128"/>
                <a:ea typeface="Meiryo UI" panose="020B0604030504040204" pitchFamily="50" charset="-128"/>
              </a:rPr>
              <a:t>全国各地の</a:t>
            </a:r>
            <a:r>
              <a:rPr lang="ja-JP" altLang="en-US" sz="2500" dirty="0">
                <a:latin typeface="+mn-ea"/>
              </a:rPr>
              <a:t>ＡＡ</a:t>
            </a:r>
            <a:r>
              <a:rPr lang="ja-JP" altLang="en-US" sz="2500" dirty="0">
                <a:latin typeface="Meiryo UI" panose="020B0604030504040204" pitchFamily="50" charset="-128"/>
                <a:ea typeface="Meiryo UI" panose="020B0604030504040204" pitchFamily="50" charset="-128"/>
              </a:rPr>
              <a:t>グループが自主的に運営。</a:t>
            </a:r>
            <a:endParaRPr lang="en-US" altLang="ja-JP" sz="2500" dirty="0">
              <a:latin typeface="Meiryo UI" panose="020B0604030504040204" pitchFamily="50" charset="-128"/>
              <a:ea typeface="Meiryo UI" panose="020B0604030504040204" pitchFamily="50" charset="-128"/>
            </a:endParaRPr>
          </a:p>
          <a:p>
            <a:pPr marL="360000" indent="-468000">
              <a:lnSpc>
                <a:spcPts val="3500"/>
              </a:lnSpc>
              <a:spcBef>
                <a:spcPts val="1800"/>
              </a:spcBef>
              <a:buNone/>
            </a:pPr>
            <a:r>
              <a:rPr lang="ja-JP" altLang="en-US" sz="2500" dirty="0">
                <a:solidFill>
                  <a:srgbClr val="33CC33"/>
                </a:solidFill>
                <a:latin typeface="Meiryo UI" panose="020B0604030504040204" pitchFamily="50" charset="-128"/>
                <a:ea typeface="Meiryo UI" panose="020B0604030504040204" pitchFamily="50" charset="-128"/>
              </a:rPr>
              <a:t>▶</a:t>
            </a:r>
            <a:r>
              <a:rPr lang="ja-JP" altLang="en-US" sz="2500" dirty="0">
                <a:latin typeface="Meiryo UI" panose="020B0604030504040204" pitchFamily="50" charset="-128"/>
                <a:ea typeface="Meiryo UI" panose="020B0604030504040204" pitchFamily="50" charset="-128"/>
              </a:rPr>
              <a:t>ＡＡにつながるまでの飲酒体験、回復のプログラムの実践と自分なりの解釈、飲まない生き方が自分にとってどのような意味をもっているかといったことを話す。</a:t>
            </a:r>
            <a:endParaRPr lang="en-US" altLang="ja-JP" sz="2500" dirty="0">
              <a:latin typeface="Meiryo UI" panose="020B0604030504040204" pitchFamily="50" charset="-128"/>
              <a:ea typeface="Meiryo UI" panose="020B0604030504040204" pitchFamily="50" charset="-128"/>
            </a:endParaRPr>
          </a:p>
          <a:p>
            <a:pPr marL="360000" indent="-468000">
              <a:lnSpc>
                <a:spcPts val="3500"/>
              </a:lnSpc>
              <a:spcBef>
                <a:spcPts val="1800"/>
              </a:spcBef>
              <a:buNone/>
            </a:pPr>
            <a:r>
              <a:rPr lang="ja-JP" altLang="en-US" sz="2500" dirty="0">
                <a:solidFill>
                  <a:srgbClr val="33CC33"/>
                </a:solidFill>
                <a:latin typeface="Meiryo UI" panose="020B0604030504040204" pitchFamily="50" charset="-128"/>
                <a:ea typeface="Meiryo UI" panose="020B0604030504040204" pitchFamily="50" charset="-128"/>
              </a:rPr>
              <a:t>▶</a:t>
            </a:r>
            <a:r>
              <a:rPr lang="ja-JP" altLang="en-US" sz="2500" dirty="0">
                <a:latin typeface="Meiryo UI" panose="020B0604030504040204" pitchFamily="50" charset="-128"/>
                <a:ea typeface="Meiryo UI" panose="020B0604030504040204" pitchFamily="50" charset="-128"/>
              </a:rPr>
              <a:t>ＡＡに関心がある方なら誰でも参加できるオープン・ミーティングや、アルコホーリクしか参加できないクローズド・ミーティングがある。</a:t>
            </a:r>
            <a:endParaRPr lang="en-US" altLang="ja-JP" sz="2500" dirty="0">
              <a:latin typeface="Meiryo UI" panose="020B0604030504040204" pitchFamily="50" charset="-128"/>
              <a:ea typeface="Meiryo UI" panose="020B0604030504040204" pitchFamily="50" charset="-128"/>
            </a:endParaRPr>
          </a:p>
          <a:p>
            <a:pPr marL="360000" indent="-468000">
              <a:lnSpc>
                <a:spcPts val="3500"/>
              </a:lnSpc>
              <a:spcBef>
                <a:spcPts val="1800"/>
              </a:spcBef>
              <a:buNone/>
            </a:pPr>
            <a:r>
              <a:rPr lang="ja-JP" altLang="en-US" sz="2500" dirty="0">
                <a:solidFill>
                  <a:srgbClr val="33CC33"/>
                </a:solidFill>
                <a:latin typeface="Meiryo UI" panose="020B0604030504040204" pitchFamily="50" charset="-128"/>
                <a:ea typeface="Meiryo UI" panose="020B0604030504040204" pitchFamily="50" charset="-128"/>
              </a:rPr>
              <a:t>▶</a:t>
            </a:r>
            <a:r>
              <a:rPr lang="ja-JP" altLang="en-US" sz="2500" dirty="0">
                <a:latin typeface="Meiryo UI" panose="020B0604030504040204" pitchFamily="50" charset="-128"/>
                <a:ea typeface="Meiryo UI" panose="020B0604030504040204" pitchFamily="50" charset="-128"/>
              </a:rPr>
              <a:t>女性向け、若者向け、</a:t>
            </a:r>
            <a:r>
              <a:rPr lang="en-US" altLang="ja-JP" sz="2500" dirty="0">
                <a:latin typeface="Meiryo UI" panose="020B0604030504040204" pitchFamily="50" charset="-128"/>
                <a:ea typeface="Meiryo UI" panose="020B0604030504040204" pitchFamily="50" charset="-128"/>
              </a:rPr>
              <a:t>LGBTQ</a:t>
            </a:r>
            <a:r>
              <a:rPr lang="ja-JP" altLang="en-US" sz="2500" dirty="0">
                <a:latin typeface="Meiryo UI" panose="020B0604030504040204" pitchFamily="50" charset="-128"/>
                <a:ea typeface="Meiryo UI" panose="020B0604030504040204" pitchFamily="50" charset="-128"/>
              </a:rPr>
              <a:t>向けのミーティングなどもある。 </a:t>
            </a:r>
            <a:endParaRPr lang="en-US" altLang="ja-JP" sz="2500" dirty="0">
              <a:latin typeface="Meiryo UI" panose="020B0604030504040204" pitchFamily="50" charset="-128"/>
              <a:ea typeface="Meiryo UI" panose="020B0604030504040204" pitchFamily="50" charset="-128"/>
            </a:endParaRPr>
          </a:p>
          <a:p>
            <a:pPr marL="360000" indent="-468000">
              <a:lnSpc>
                <a:spcPts val="3500"/>
              </a:lnSpc>
              <a:spcBef>
                <a:spcPts val="1800"/>
              </a:spcBef>
              <a:buNone/>
            </a:pPr>
            <a:r>
              <a:rPr lang="ja-JP" altLang="en-US" sz="2500" dirty="0">
                <a:solidFill>
                  <a:srgbClr val="33CC33"/>
                </a:solidFill>
                <a:latin typeface="Meiryo UI" panose="020B0604030504040204" pitchFamily="50" charset="-128"/>
                <a:ea typeface="Meiryo UI" panose="020B0604030504040204" pitchFamily="50" charset="-128"/>
              </a:rPr>
              <a:t>▶</a:t>
            </a:r>
            <a:r>
              <a:rPr lang="ja-JP" altLang="en-US" sz="2500" dirty="0">
                <a:latin typeface="Meiryo UI" panose="020B0604030504040204" pitchFamily="50" charset="-128"/>
                <a:ea typeface="Meiryo UI" panose="020B0604030504040204" pitchFamily="50" charset="-128"/>
              </a:rPr>
              <a:t>一般の方や、専門分野の皆様にＡＡを知って頂くためのミーティングやイベントも、休日などに各地で開催されている。</a:t>
            </a:r>
            <a:endParaRPr kumimoji="1" lang="en-US" altLang="ja-JP" sz="2500" dirty="0">
              <a:latin typeface="Meiryo UI" panose="020B0604030504040204" pitchFamily="50" charset="-128"/>
              <a:ea typeface="Meiryo UI" panose="020B0604030504040204" pitchFamily="50" charset="-128"/>
            </a:endParaRPr>
          </a:p>
          <a:p>
            <a:pPr marL="0" indent="0">
              <a:buNone/>
            </a:pPr>
            <a:endParaRPr lang="en-US" altLang="ja-JP" sz="2800"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74635FA3-251A-425B-8DAC-E6E1CBED1A75}"/>
              </a:ext>
            </a:extLst>
          </p:cNvPr>
          <p:cNvSpPr>
            <a:spLocks noGrp="1"/>
          </p:cNvSpPr>
          <p:nvPr>
            <p:ph type="sldNum" sz="quarter" idx="12"/>
          </p:nvPr>
        </p:nvSpPr>
        <p:spPr/>
        <p:txBody>
          <a:bodyPr/>
          <a:lstStyle/>
          <a:p>
            <a:pPr>
              <a:defRPr/>
            </a:pPr>
            <a:fld id="{5B9A83FC-45C5-4AE5-85F3-CC9F305182B9}" type="slidenum">
              <a:rPr lang="en-US" altLang="ja-JP" sz="1600" smtClean="0"/>
              <a:pPr>
                <a:defRPr/>
              </a:pPr>
              <a:t>7</a:t>
            </a:fld>
            <a:endParaRPr lang="en-US" altLang="ja-JP" sz="1600" dirty="0"/>
          </a:p>
        </p:txBody>
      </p:sp>
    </p:spTree>
    <p:extLst>
      <p:ext uri="{BB962C8B-B14F-4D97-AF65-F5344CB8AC3E}">
        <p14:creationId xmlns:p14="http://schemas.microsoft.com/office/powerpoint/2010/main" val="1726969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415636"/>
            <a:ext cx="7886700" cy="665019"/>
          </a:xfrm>
          <a:solidFill>
            <a:srgbClr val="0070C0"/>
          </a:solidFill>
        </p:spPr>
        <p:style>
          <a:lnRef idx="1">
            <a:schemeClr val="accent2"/>
          </a:lnRef>
          <a:fillRef idx="3">
            <a:schemeClr val="accent2"/>
          </a:fillRef>
          <a:effectRef idx="2">
            <a:schemeClr val="accent2"/>
          </a:effectRef>
          <a:fontRef idx="minor">
            <a:schemeClr val="lt1"/>
          </a:fontRef>
        </p:style>
        <p:txBody>
          <a:bodyPr/>
          <a:lstStyle/>
          <a:p>
            <a:r>
              <a:rPr kumimoji="1" lang="en-US" altLang="ja-JP" i="1" dirty="0">
                <a:latin typeface="HGP創英角ﾎﾟｯﾌﾟ体" panose="040B0A00000000000000" pitchFamily="50" charset="-128"/>
                <a:ea typeface="HGP創英角ﾎﾟｯﾌﾟ体" panose="040B0A00000000000000" pitchFamily="50" charset="-128"/>
              </a:rPr>
              <a:t>AA</a:t>
            </a:r>
            <a:r>
              <a:rPr kumimoji="1" lang="ja-JP" altLang="en-US" i="1" dirty="0">
                <a:latin typeface="HGP創英角ﾎﾟｯﾌﾟ体" panose="040B0A00000000000000" pitchFamily="50" charset="-128"/>
                <a:ea typeface="HGP創英角ﾎﾟｯﾌﾟ体" panose="040B0A00000000000000" pitchFamily="50" charset="-128"/>
              </a:rPr>
              <a:t>は待っています　　</a:t>
            </a:r>
            <a:r>
              <a:rPr kumimoji="1" lang="en-US" altLang="ja-JP" sz="2800" i="1" dirty="0">
                <a:latin typeface="HGP創英角ﾎﾟｯﾌﾟ体" panose="040B0A00000000000000" pitchFamily="50" charset="-128"/>
                <a:ea typeface="HGP創英角ﾎﾟｯﾌﾟ体" panose="040B0A00000000000000" pitchFamily="50" charset="-128"/>
              </a:rPr>
              <a:t>《</a:t>
            </a:r>
            <a:r>
              <a:rPr lang="ja-JP" altLang="en-US" sz="2800" i="1" dirty="0">
                <a:latin typeface="HGP創英角ﾎﾟｯﾌﾟ体" panose="040B0A00000000000000" pitchFamily="50" charset="-128"/>
                <a:ea typeface="HGP創英角ﾎﾟｯﾌﾟ体" panose="040B0A00000000000000" pitchFamily="50" charset="-128"/>
              </a:rPr>
              <a:t>お酒をやめたい</a:t>
            </a:r>
            <a:r>
              <a:rPr kumimoji="1" lang="ja-JP" altLang="en-US" sz="2800" i="1" dirty="0">
                <a:latin typeface="HGP創英角ﾎﾟｯﾌﾟ体" panose="040B0A00000000000000" pitchFamily="50" charset="-128"/>
                <a:ea typeface="HGP創英角ﾎﾟｯﾌﾟ体" panose="040B0A00000000000000" pitchFamily="50" charset="-128"/>
              </a:rPr>
              <a:t>方へ</a:t>
            </a:r>
            <a:r>
              <a:rPr kumimoji="1" lang="en-US" altLang="ja-JP" sz="2800" i="1" dirty="0">
                <a:latin typeface="HGP創英角ﾎﾟｯﾌﾟ体" panose="040B0A00000000000000" pitchFamily="50" charset="-128"/>
                <a:ea typeface="HGP創英角ﾎﾟｯﾌﾟ体" panose="040B0A00000000000000" pitchFamily="50" charset="-128"/>
              </a:rPr>
              <a:t>》</a:t>
            </a:r>
            <a:endParaRPr kumimoji="1" lang="ja-JP" altLang="en-US" sz="2800" i="1" dirty="0">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628650" y="1510145"/>
            <a:ext cx="7886700" cy="4666818"/>
          </a:xfrm>
        </p:spPr>
        <p:txBody>
          <a:bodyPr/>
          <a:lstStyle/>
          <a:p>
            <a:pPr marL="0" indent="0">
              <a:buNone/>
            </a:pPr>
            <a:r>
              <a:rPr kumimoji="1" lang="ja-JP" altLang="en-US" sz="2400" b="1" u="sng" dirty="0"/>
              <a:t>もしあなたがお酒をやめたいのなら</a:t>
            </a:r>
          </a:p>
          <a:p>
            <a:pPr marL="0" indent="0">
              <a:buNone/>
            </a:pPr>
            <a:endParaRPr kumimoji="1" lang="ja-JP" altLang="en-US" sz="2000" dirty="0"/>
          </a:p>
          <a:p>
            <a:pPr marL="0" indent="0">
              <a:buNone/>
            </a:pPr>
            <a:r>
              <a:rPr lang="ja-JP" altLang="en-US" sz="2000" dirty="0"/>
              <a:t>・ＡＡミーティングに</a:t>
            </a:r>
            <a:r>
              <a:rPr kumimoji="1" lang="ja-JP" altLang="en-US" sz="2000" dirty="0"/>
              <a:t>参加</a:t>
            </a:r>
            <a:r>
              <a:rPr lang="ja-JP" altLang="en-US" sz="2000" dirty="0"/>
              <a:t>してみてください。</a:t>
            </a:r>
            <a:endParaRPr kumimoji="1" lang="ja-JP" altLang="en-US" sz="2000" dirty="0"/>
          </a:p>
          <a:p>
            <a:pPr marL="0" indent="0">
              <a:buNone/>
            </a:pPr>
            <a:r>
              <a:rPr lang="ja-JP" altLang="en-US" sz="2000" dirty="0"/>
              <a:t>・ミーティングは新しい人たちを迎える場です。</a:t>
            </a:r>
          </a:p>
          <a:p>
            <a:pPr marL="0" indent="0">
              <a:buNone/>
            </a:pPr>
            <a:r>
              <a:rPr lang="ja-JP" altLang="en-US" sz="2000" dirty="0"/>
              <a:t>・話を聞くだけでも</a:t>
            </a:r>
            <a:r>
              <a:rPr lang="en-US" altLang="ja-JP" sz="2000" dirty="0"/>
              <a:t>OK</a:t>
            </a:r>
            <a:r>
              <a:rPr lang="ja-JP" altLang="en-US" sz="2000" dirty="0"/>
              <a:t>です。</a:t>
            </a:r>
          </a:p>
          <a:p>
            <a:pPr marL="0" indent="0">
              <a:buNone/>
            </a:pPr>
            <a:r>
              <a:rPr lang="ja-JP" altLang="en-US" sz="2000" dirty="0"/>
              <a:t>・会費や入会金もないし、名前や住所、電話番号を明かす必要も</a:t>
            </a:r>
            <a:r>
              <a:rPr lang="ja-JP" altLang="en-US" sz="2000" dirty="0" err="1"/>
              <a:t>あ　　</a:t>
            </a:r>
            <a:r>
              <a:rPr lang="ja-JP" altLang="en-US" sz="2000" dirty="0"/>
              <a:t>　</a:t>
            </a:r>
          </a:p>
          <a:p>
            <a:pPr marL="0" indent="0">
              <a:buNone/>
            </a:pPr>
            <a:r>
              <a:rPr lang="ja-JP" altLang="en-US" dirty="0"/>
              <a:t>　りません。</a:t>
            </a:r>
          </a:p>
          <a:p>
            <a:pPr marL="0" indent="0">
              <a:buNone/>
            </a:pPr>
            <a:r>
              <a:rPr kumimoji="1" lang="ja-JP" altLang="en-US" sz="1800" dirty="0"/>
              <a:t>・ミーティング場にはアルコールの問題を解決した人たちが必ずいます。</a:t>
            </a:r>
          </a:p>
          <a:p>
            <a:pPr marL="0" indent="0">
              <a:buNone/>
            </a:pPr>
            <a:endParaRPr lang="ja-JP" altLang="en-US" dirty="0"/>
          </a:p>
          <a:p>
            <a:pPr marL="0" indent="0">
              <a:buNone/>
            </a:pPr>
            <a:r>
              <a:rPr lang="ja-JP" altLang="en-US" sz="1600" dirty="0">
                <a:latin typeface="HGP創英角ﾎﾟｯﾌﾟ体" panose="040B0A00000000000000" pitchFamily="50" charset="-128"/>
                <a:ea typeface="HGP創英角ﾎﾟｯﾌﾟ体" panose="040B0A00000000000000" pitchFamily="50" charset="-128"/>
              </a:rPr>
              <a:t>　　　　　</a:t>
            </a:r>
            <a:r>
              <a:rPr lang="en-US" altLang="ja-JP" sz="1600" dirty="0">
                <a:latin typeface="HGP創英角ﾎﾟｯﾌﾟ体" panose="040B0A00000000000000" pitchFamily="50" charset="-128"/>
                <a:ea typeface="HGP創英角ﾎﾟｯﾌﾟ体" panose="040B0A00000000000000" pitchFamily="50" charset="-128"/>
              </a:rPr>
              <a:t>《</a:t>
            </a:r>
            <a:r>
              <a:rPr lang="ja-JP" altLang="en-US" sz="1600" dirty="0"/>
              <a:t>ミーティングに関するお問い合わせは各地域のセントラルオフィスへ</a:t>
            </a:r>
            <a:r>
              <a:rPr lang="en-US" altLang="ja-JP" sz="1600" dirty="0">
                <a:latin typeface="HGP創英角ﾎﾟｯﾌﾟ体" panose="040B0A00000000000000" pitchFamily="50" charset="-128"/>
                <a:ea typeface="HGP創英角ﾎﾟｯﾌﾟ体" panose="040B0A00000000000000" pitchFamily="50" charset="-128"/>
              </a:rPr>
              <a:t>》</a:t>
            </a:r>
            <a:r>
              <a:rPr lang="ja-JP" altLang="en-US" sz="1600" dirty="0">
                <a:latin typeface="HGP創英角ﾎﾟｯﾌﾟ体" panose="040B0A00000000000000" pitchFamily="50" charset="-128"/>
                <a:ea typeface="HGP創英角ﾎﾟｯﾌﾟ体" panose="040B0A00000000000000" pitchFamily="50" charset="-128"/>
              </a:rPr>
              <a:t>　　　</a:t>
            </a:r>
            <a:endParaRPr kumimoji="1" lang="ja-JP" altLang="en-US" sz="1600" dirty="0"/>
          </a:p>
        </p:txBody>
      </p:sp>
      <p:sp>
        <p:nvSpPr>
          <p:cNvPr id="5" name="スライド番号プレースホルダー 4"/>
          <p:cNvSpPr>
            <a:spLocks noGrp="1"/>
          </p:cNvSpPr>
          <p:nvPr>
            <p:ph type="sldNum" sz="quarter" idx="12"/>
          </p:nvPr>
        </p:nvSpPr>
        <p:spPr/>
        <p:txBody>
          <a:bodyPr/>
          <a:lstStyle/>
          <a:p>
            <a:pPr>
              <a:defRPr/>
            </a:pPr>
            <a:fld id="{5B9A83FC-45C5-4AE5-85F3-CC9F305182B9}" type="slidenum">
              <a:rPr lang="en-US" altLang="ja-JP" smtClean="0"/>
              <a:pPr>
                <a:defRPr/>
              </a:pPr>
              <a:t>8</a:t>
            </a:fld>
            <a:endParaRPr lang="en-US" altLang="ja-JP"/>
          </a:p>
        </p:txBody>
      </p:sp>
    </p:spTree>
    <p:extLst>
      <p:ext uri="{BB962C8B-B14F-4D97-AF65-F5344CB8AC3E}">
        <p14:creationId xmlns:p14="http://schemas.microsoft.com/office/powerpoint/2010/main" val="2840718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7">
            <a:extLst>
              <a:ext uri="{FF2B5EF4-FFF2-40B4-BE49-F238E27FC236}">
                <a16:creationId xmlns:a16="http://schemas.microsoft.com/office/drawing/2014/main" id="{330D7831-0E85-4321-B085-9D6D536D2AD3}"/>
              </a:ext>
            </a:extLst>
          </p:cNvPr>
          <p:cNvSpPr>
            <a:spLocks noGrp="1" noChangeArrowheads="1"/>
          </p:cNvSpPr>
          <p:nvPr>
            <p:ph type="title"/>
          </p:nvPr>
        </p:nvSpPr>
        <p:spPr>
          <a:xfrm>
            <a:off x="180974" y="111484"/>
            <a:ext cx="8782050" cy="612000"/>
          </a:xfrm>
          <a:solidFill>
            <a:schemeClr val="accent1"/>
          </a:solidFill>
        </p:spPr>
        <p:txBody>
          <a:bodyPr anchor="b"/>
          <a:lstStyle/>
          <a:p>
            <a:pPr algn="ctr"/>
            <a:r>
              <a:rPr lang="ja-JP" altLang="en-US" b="1" dirty="0">
                <a:solidFill>
                  <a:schemeClr val="bg1"/>
                </a:solidFill>
                <a:latin typeface="+mn-ea"/>
                <a:ea typeface="+mn-ea"/>
              </a:rPr>
              <a:t>グループやメンバーの推定数</a:t>
            </a:r>
          </a:p>
        </p:txBody>
      </p:sp>
      <p:sp>
        <p:nvSpPr>
          <p:cNvPr id="6" name="コンテンツ プレースホルダー 2">
            <a:extLst>
              <a:ext uri="{FF2B5EF4-FFF2-40B4-BE49-F238E27FC236}">
                <a16:creationId xmlns:a16="http://schemas.microsoft.com/office/drawing/2014/main" id="{410E9694-9E81-4812-A308-DCB42089BB95}"/>
              </a:ext>
            </a:extLst>
          </p:cNvPr>
          <p:cNvSpPr>
            <a:spLocks noGrp="1"/>
          </p:cNvSpPr>
          <p:nvPr>
            <p:ph idx="1"/>
          </p:nvPr>
        </p:nvSpPr>
        <p:spPr>
          <a:xfrm>
            <a:off x="180974" y="1178684"/>
            <a:ext cx="8782050" cy="5371405"/>
          </a:xfrm>
        </p:spPr>
        <p:txBody>
          <a:bodyPr/>
          <a:lstStyle/>
          <a:p>
            <a:pPr marL="0" indent="0">
              <a:buNone/>
            </a:pPr>
            <a:r>
              <a:rPr lang="ja-JP" altLang="en-US" sz="2800" dirty="0">
                <a:solidFill>
                  <a:srgbClr val="33CC33"/>
                </a:solidFill>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世界では</a:t>
            </a:r>
            <a:endParaRPr lang="en-US" altLang="ja-JP" sz="2800" dirty="0">
              <a:latin typeface="Meiryo UI" panose="020B0604030504040204" pitchFamily="50" charset="-128"/>
              <a:ea typeface="Meiryo UI" panose="020B0604030504040204" pitchFamily="50" charset="-128"/>
            </a:endParaRPr>
          </a:p>
          <a:p>
            <a:pPr marL="0" indent="0">
              <a:buNone/>
            </a:pPr>
            <a:r>
              <a:rPr kumimoji="1" lang="ja-JP" altLang="en-US" sz="2800" dirty="0">
                <a:latin typeface="Meiryo UI" panose="020B0604030504040204" pitchFamily="50" charset="-128"/>
                <a:ea typeface="Meiryo UI" panose="020B0604030504040204" pitchFamily="50" charset="-128"/>
              </a:rPr>
              <a:t>　　約</a:t>
            </a:r>
            <a:r>
              <a:rPr kumimoji="1" lang="en-US" altLang="ja-JP" sz="2800" dirty="0">
                <a:latin typeface="Meiryo UI" panose="020B0604030504040204" pitchFamily="50" charset="-128"/>
                <a:ea typeface="Meiryo UI" panose="020B0604030504040204" pitchFamily="50" charset="-128"/>
              </a:rPr>
              <a:t>180</a:t>
            </a:r>
            <a:r>
              <a:rPr lang="ja-JP" altLang="en-US" sz="2800" dirty="0">
                <a:latin typeface="Meiryo UI" panose="020B0604030504040204" pitchFamily="50" charset="-128"/>
                <a:ea typeface="Meiryo UI" panose="020B0604030504040204" pitchFamily="50" charset="-128"/>
              </a:rPr>
              <a:t>の国・地域</a:t>
            </a:r>
            <a:endParaRPr lang="en-US" altLang="ja-JP" sz="2800" dirty="0">
              <a:latin typeface="Meiryo UI" panose="020B0604030504040204" pitchFamily="50" charset="-128"/>
              <a:ea typeface="Meiryo UI" panose="020B0604030504040204" pitchFamily="50" charset="-128"/>
            </a:endParaRPr>
          </a:p>
          <a:p>
            <a:pPr marL="0" indent="0">
              <a:buNone/>
            </a:pPr>
            <a:r>
              <a:rPr kumimoji="1" lang="ja-JP" altLang="en-US" sz="2800" dirty="0">
                <a:latin typeface="Meiryo UI" panose="020B0604030504040204" pitchFamily="50" charset="-128"/>
                <a:ea typeface="Meiryo UI" panose="020B0604030504040204" pitchFamily="50" charset="-128"/>
              </a:rPr>
              <a:t>　　　グループ推定数 　　　</a:t>
            </a:r>
            <a:r>
              <a:rPr lang="en-US" altLang="ja-JP" sz="2800" dirty="0">
                <a:solidFill>
                  <a:srgbClr val="0070C0"/>
                </a:solidFill>
                <a:latin typeface="Meiryo UI" panose="020B0604030504040204" pitchFamily="50" charset="-128"/>
                <a:ea typeface="Meiryo UI" panose="020B0604030504040204" pitchFamily="50" charset="-128"/>
              </a:rPr>
              <a:t>12</a:t>
            </a:r>
            <a:r>
              <a:rPr lang="ja-JP" altLang="en-US" sz="2800" dirty="0">
                <a:solidFill>
                  <a:srgbClr val="0070C0"/>
                </a:solidFill>
                <a:latin typeface="Meiryo UI" panose="020B0604030504040204" pitchFamily="50" charset="-128"/>
                <a:ea typeface="Meiryo UI" panose="020B0604030504040204" pitchFamily="50" charset="-128"/>
              </a:rPr>
              <a:t>万</a:t>
            </a:r>
            <a:r>
              <a:rPr lang="en-US" altLang="ja-JP" sz="2800" dirty="0">
                <a:solidFill>
                  <a:srgbClr val="0070C0"/>
                </a:solidFill>
                <a:latin typeface="Meiryo UI" panose="020B0604030504040204" pitchFamily="50" charset="-128"/>
                <a:ea typeface="Meiryo UI" panose="020B0604030504040204" pitchFamily="50" charset="-128"/>
              </a:rPr>
              <a:t>5</a:t>
            </a:r>
            <a:r>
              <a:rPr lang="ja-JP" altLang="en-US" sz="2800" dirty="0">
                <a:solidFill>
                  <a:srgbClr val="0070C0"/>
                </a:solidFill>
                <a:latin typeface="Meiryo UI" panose="020B0604030504040204" pitchFamily="50" charset="-128"/>
                <a:ea typeface="Meiryo UI" panose="020B0604030504040204" pitchFamily="50" charset="-128"/>
              </a:rPr>
              <a:t>千グループ以上</a:t>
            </a:r>
            <a:endParaRPr lang="en-US" altLang="ja-JP" sz="2800" dirty="0">
              <a:solidFill>
                <a:srgbClr val="0070C0"/>
              </a:solidFill>
              <a:latin typeface="Meiryo UI" panose="020B0604030504040204" pitchFamily="50" charset="-128"/>
              <a:ea typeface="Meiryo UI" panose="020B0604030504040204" pitchFamily="50" charset="-128"/>
            </a:endParaRPr>
          </a:p>
          <a:p>
            <a:pPr marL="0" indent="0">
              <a:buNone/>
            </a:pPr>
            <a:r>
              <a:rPr kumimoji="1" lang="ja-JP" altLang="en-US" sz="2800" dirty="0">
                <a:latin typeface="Meiryo UI" panose="020B0604030504040204" pitchFamily="50" charset="-128"/>
                <a:ea typeface="Meiryo UI" panose="020B0604030504040204" pitchFamily="50" charset="-128"/>
              </a:rPr>
              <a:t>　　　メンバー推定数　　   </a:t>
            </a:r>
            <a:r>
              <a:rPr kumimoji="1" lang="en-US" altLang="ja-JP" sz="2800" dirty="0">
                <a:solidFill>
                  <a:srgbClr val="0070C0"/>
                </a:solidFill>
                <a:latin typeface="Meiryo UI" panose="020B0604030504040204" pitchFamily="50" charset="-128"/>
                <a:ea typeface="Meiryo UI" panose="020B0604030504040204" pitchFamily="50" charset="-128"/>
              </a:rPr>
              <a:t>213</a:t>
            </a:r>
            <a:r>
              <a:rPr kumimoji="1" lang="ja-JP" altLang="en-US" sz="2800" dirty="0">
                <a:solidFill>
                  <a:srgbClr val="0070C0"/>
                </a:solidFill>
                <a:latin typeface="Meiryo UI" panose="020B0604030504040204" pitchFamily="50" charset="-128"/>
                <a:ea typeface="Meiryo UI" panose="020B0604030504040204" pitchFamily="50" charset="-128"/>
              </a:rPr>
              <a:t>万人</a:t>
            </a:r>
            <a:endParaRPr lang="en-US" altLang="ja-JP" sz="2800" dirty="0">
              <a:solidFill>
                <a:srgbClr val="0070C0"/>
              </a:solidFill>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（うちアメリカは</a:t>
            </a:r>
            <a:r>
              <a:rPr lang="en-US" altLang="ja-JP" sz="2400" dirty="0">
                <a:latin typeface="Meiryo UI" panose="020B0604030504040204" pitchFamily="50" charset="-128"/>
                <a:ea typeface="Meiryo UI" panose="020B0604030504040204" pitchFamily="50" charset="-128"/>
              </a:rPr>
              <a:t>6</a:t>
            </a:r>
            <a:r>
              <a:rPr lang="ja-JP" altLang="en-US" sz="2400" dirty="0">
                <a:latin typeface="Meiryo UI" panose="020B0604030504040204" pitchFamily="50" charset="-128"/>
                <a:ea typeface="Meiryo UI" panose="020B0604030504040204" pitchFamily="50" charset="-128"/>
              </a:rPr>
              <a:t>万</a:t>
            </a:r>
            <a:r>
              <a:rPr lang="en-US" altLang="ja-JP" sz="2400" dirty="0">
                <a:latin typeface="Meiryo UI" panose="020B0604030504040204" pitchFamily="50" charset="-128"/>
                <a:ea typeface="Meiryo UI" panose="020B0604030504040204" pitchFamily="50" charset="-128"/>
              </a:rPr>
              <a:t>6</a:t>
            </a:r>
            <a:r>
              <a:rPr lang="ja-JP" altLang="en-US" sz="2400" dirty="0">
                <a:latin typeface="Meiryo UI" panose="020B0604030504040204" pitchFamily="50" charset="-128"/>
                <a:ea typeface="Meiryo UI" panose="020B0604030504040204" pitchFamily="50" charset="-128"/>
              </a:rPr>
              <a:t>千グループ、</a:t>
            </a:r>
            <a:r>
              <a:rPr lang="en-US" altLang="ja-JP" sz="2400" dirty="0">
                <a:latin typeface="Meiryo UI" panose="020B0604030504040204" pitchFamily="50" charset="-128"/>
                <a:ea typeface="Meiryo UI" panose="020B0604030504040204" pitchFamily="50" charset="-128"/>
              </a:rPr>
              <a:t>136</a:t>
            </a:r>
            <a:r>
              <a:rPr lang="ja-JP" altLang="en-US" sz="2400" dirty="0">
                <a:latin typeface="Meiryo UI" panose="020B0604030504040204" pitchFamily="50" charset="-128"/>
                <a:ea typeface="Meiryo UI" panose="020B0604030504040204" pitchFamily="50" charset="-128"/>
              </a:rPr>
              <a:t>万人以上）</a:t>
            </a:r>
            <a:endParaRPr lang="en-US" altLang="ja-JP" sz="2400" dirty="0">
              <a:latin typeface="Meiryo UI" panose="020B0604030504040204" pitchFamily="50" charset="-128"/>
              <a:ea typeface="Meiryo UI" panose="020B0604030504040204" pitchFamily="50" charset="-128"/>
            </a:endParaRPr>
          </a:p>
          <a:p>
            <a:pPr marL="0" indent="0">
              <a:buNone/>
            </a:pPr>
            <a:r>
              <a:rPr kumimoji="1" lang="en-US" altLang="ja-JP" sz="2800" dirty="0">
                <a:latin typeface="Meiryo UI" panose="020B0604030504040204" pitchFamily="50" charset="-128"/>
                <a:ea typeface="Meiryo UI" panose="020B0604030504040204" pitchFamily="50" charset="-128"/>
              </a:rPr>
              <a:t>         </a:t>
            </a:r>
          </a:p>
          <a:p>
            <a:pPr marL="0" indent="0">
              <a:buNone/>
            </a:pPr>
            <a:r>
              <a:rPr lang="ja-JP" altLang="en-US" sz="2800" dirty="0">
                <a:solidFill>
                  <a:srgbClr val="33CC33"/>
                </a:solidFill>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日本では</a:t>
            </a:r>
            <a:endParaRPr lang="en-US" altLang="ja-JP" sz="2800" dirty="0">
              <a:latin typeface="Meiryo UI" panose="020B0604030504040204" pitchFamily="50" charset="-128"/>
              <a:ea typeface="Meiryo UI" panose="020B0604030504040204" pitchFamily="50" charset="-128"/>
            </a:endParaRPr>
          </a:p>
          <a:p>
            <a:pPr marL="0" indent="0">
              <a:buNone/>
            </a:pPr>
            <a:r>
              <a:rPr kumimoji="1" lang="ja-JP" altLang="en-US" sz="2800" dirty="0">
                <a:latin typeface="Meiryo UI" panose="020B0604030504040204" pitchFamily="50" charset="-128"/>
                <a:ea typeface="Meiryo UI" panose="020B0604030504040204" pitchFamily="50" charset="-128"/>
              </a:rPr>
              <a:t>　　　グループ推定数　　　 </a:t>
            </a:r>
            <a:r>
              <a:rPr lang="en-US" altLang="ja-JP" sz="2800" dirty="0">
                <a:solidFill>
                  <a:srgbClr val="0070C0"/>
                </a:solidFill>
                <a:latin typeface="Meiryo UI" panose="020B0604030504040204" pitchFamily="50" charset="-128"/>
                <a:ea typeface="Meiryo UI" panose="020B0604030504040204" pitchFamily="50" charset="-128"/>
              </a:rPr>
              <a:t>602</a:t>
            </a:r>
            <a:r>
              <a:rPr lang="ja-JP" altLang="en-US" sz="2800" dirty="0">
                <a:solidFill>
                  <a:srgbClr val="0070C0"/>
                </a:solidFill>
                <a:latin typeface="Meiryo UI" panose="020B0604030504040204" pitchFamily="50" charset="-128"/>
                <a:ea typeface="Meiryo UI" panose="020B0604030504040204" pitchFamily="50" charset="-128"/>
              </a:rPr>
              <a:t>グループ</a:t>
            </a:r>
            <a:endParaRPr lang="en-US" altLang="ja-JP" sz="2800" dirty="0">
              <a:solidFill>
                <a:srgbClr val="0070C0"/>
              </a:solidFill>
              <a:latin typeface="Meiryo UI" panose="020B0604030504040204" pitchFamily="50" charset="-128"/>
              <a:ea typeface="Meiryo UI" panose="020B0604030504040204" pitchFamily="50" charset="-128"/>
            </a:endParaRPr>
          </a:p>
          <a:p>
            <a:pPr marL="0" indent="0">
              <a:buNone/>
            </a:pPr>
            <a:r>
              <a:rPr kumimoji="1" lang="ja-JP" altLang="en-US" sz="2800" dirty="0">
                <a:latin typeface="Meiryo UI" panose="020B0604030504040204" pitchFamily="50" charset="-128"/>
                <a:ea typeface="Meiryo UI" panose="020B0604030504040204" pitchFamily="50" charset="-128"/>
              </a:rPr>
              <a:t>　　　メンバー</a:t>
            </a:r>
            <a:r>
              <a:rPr lang="ja-JP" altLang="en-US" sz="2800" dirty="0">
                <a:latin typeface="Meiryo UI" panose="020B0604030504040204" pitchFamily="50" charset="-128"/>
                <a:ea typeface="Meiryo UI" panose="020B0604030504040204" pitchFamily="50" charset="-128"/>
              </a:rPr>
              <a:t>推定</a:t>
            </a:r>
            <a:r>
              <a:rPr kumimoji="1" lang="ja-JP" altLang="en-US" sz="2800" dirty="0">
                <a:latin typeface="Meiryo UI" panose="020B0604030504040204" pitchFamily="50" charset="-128"/>
                <a:ea typeface="Meiryo UI" panose="020B0604030504040204" pitchFamily="50" charset="-128"/>
              </a:rPr>
              <a:t>数　　　 </a:t>
            </a:r>
            <a:r>
              <a:rPr kumimoji="1" lang="en-US" altLang="ja-JP" sz="2800" dirty="0">
                <a:solidFill>
                  <a:srgbClr val="0070C0"/>
                </a:solidFill>
                <a:latin typeface="Meiryo UI" panose="020B0604030504040204" pitchFamily="50" charset="-128"/>
                <a:ea typeface="Meiryo UI" panose="020B0604030504040204" pitchFamily="50" charset="-128"/>
              </a:rPr>
              <a:t>5,800</a:t>
            </a:r>
            <a:r>
              <a:rPr kumimoji="1" lang="ja-JP" altLang="en-US" sz="2800" dirty="0">
                <a:solidFill>
                  <a:srgbClr val="0070C0"/>
                </a:solidFill>
                <a:latin typeface="Meiryo UI" panose="020B0604030504040204" pitchFamily="50" charset="-128"/>
                <a:ea typeface="Meiryo UI" panose="020B0604030504040204" pitchFamily="50" charset="-128"/>
              </a:rPr>
              <a:t>人以上</a:t>
            </a:r>
            <a:r>
              <a:rPr kumimoji="1" lang="ja-JP" altLang="en-US" sz="2400" dirty="0">
                <a:solidFill>
                  <a:srgbClr val="0070C0"/>
                </a:solidFill>
                <a:latin typeface="Meiryo UI" panose="020B0604030504040204" pitchFamily="50" charset="-128"/>
                <a:ea typeface="Meiryo UI" panose="020B0604030504040204" pitchFamily="50" charset="-128"/>
              </a:rPr>
              <a:t>（約</a:t>
            </a:r>
            <a:r>
              <a:rPr kumimoji="1" lang="en-US" altLang="ja-JP" sz="2400" dirty="0">
                <a:solidFill>
                  <a:srgbClr val="0070C0"/>
                </a:solidFill>
                <a:latin typeface="Meiryo UI" panose="020B0604030504040204" pitchFamily="50" charset="-128"/>
                <a:ea typeface="Meiryo UI" panose="020B0604030504040204" pitchFamily="50" charset="-128"/>
              </a:rPr>
              <a:t>25</a:t>
            </a:r>
            <a:r>
              <a:rPr kumimoji="1" lang="ja-JP" altLang="en-US" sz="2400" dirty="0">
                <a:solidFill>
                  <a:srgbClr val="0070C0"/>
                </a:solidFill>
                <a:latin typeface="Meiryo UI" panose="020B0604030504040204" pitchFamily="50" charset="-128"/>
                <a:ea typeface="Meiryo UI" panose="020B0604030504040204" pitchFamily="50" charset="-128"/>
              </a:rPr>
              <a:t>％が女性</a:t>
            </a:r>
            <a:r>
              <a:rPr kumimoji="1" lang="en-US" altLang="ja-JP" sz="2400" dirty="0">
                <a:solidFill>
                  <a:srgbClr val="0070C0"/>
                </a:solidFill>
                <a:latin typeface="Meiryo UI" panose="020B0604030504040204" pitchFamily="50" charset="-128"/>
                <a:ea typeface="Meiryo UI" panose="020B0604030504040204" pitchFamily="50" charset="-128"/>
              </a:rPr>
              <a:t>)</a:t>
            </a:r>
          </a:p>
          <a:p>
            <a:pPr marL="0" indent="0">
              <a:buNone/>
            </a:pPr>
            <a:r>
              <a:rPr lang="ja-JP" altLang="en-US" sz="2800" dirty="0">
                <a:latin typeface="Meiryo UI" panose="020B0604030504040204" pitchFamily="50" charset="-128"/>
                <a:ea typeface="Meiryo UI" panose="020B0604030504040204" pitchFamily="50" charset="-128"/>
              </a:rPr>
              <a:t>　</a:t>
            </a:r>
            <a:endParaRPr lang="en-US" altLang="ja-JP" sz="2800" dirty="0">
              <a:latin typeface="Meiryo UI" panose="020B0604030504040204" pitchFamily="50" charset="-128"/>
              <a:ea typeface="Meiryo UI" panose="020B0604030504040204" pitchFamily="50" charset="-128"/>
            </a:endParaRPr>
          </a:p>
          <a:p>
            <a:pPr marL="0" indent="0">
              <a:buNone/>
            </a:pPr>
            <a:r>
              <a:rPr lang="ja-JP" altLang="en-US" sz="28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2019</a:t>
            </a:r>
            <a:r>
              <a:rPr lang="ja-JP" altLang="en-US" sz="2000" dirty="0">
                <a:latin typeface="Meiryo UI" panose="020B0604030504040204" pitchFamily="50" charset="-128"/>
                <a:ea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月データ</a:t>
            </a:r>
            <a:endParaRPr kumimoji="1" lang="ja-JP" altLang="en-US" sz="2000"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6B9699FC-721A-4B01-B27D-8983B7AE98DE}"/>
              </a:ext>
            </a:extLst>
          </p:cNvPr>
          <p:cNvSpPr>
            <a:spLocks noGrp="1"/>
          </p:cNvSpPr>
          <p:nvPr>
            <p:ph type="sldNum" sz="quarter" idx="12"/>
          </p:nvPr>
        </p:nvSpPr>
        <p:spPr>
          <a:xfrm>
            <a:off x="6507111" y="6356350"/>
            <a:ext cx="2057400" cy="365125"/>
          </a:xfrm>
        </p:spPr>
        <p:txBody>
          <a:bodyPr/>
          <a:lstStyle/>
          <a:p>
            <a:pPr>
              <a:defRPr/>
            </a:pPr>
            <a:fld id="{5B9A83FC-45C5-4AE5-85F3-CC9F305182B9}" type="slidenum">
              <a:rPr lang="en-US" altLang="ja-JP" sz="1600" smtClean="0"/>
              <a:pPr>
                <a:defRPr/>
              </a:pPr>
              <a:t>9</a:t>
            </a:fld>
            <a:endParaRPr lang="en-US" altLang="ja-JP" sz="1600" dirty="0"/>
          </a:p>
        </p:txBody>
      </p:sp>
    </p:spTree>
    <p:extLst>
      <p:ext uri="{BB962C8B-B14F-4D97-AF65-F5344CB8AC3E}">
        <p14:creationId xmlns:p14="http://schemas.microsoft.com/office/powerpoint/2010/main" val="166646626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2554</TotalTime>
  <Words>3936</Words>
  <Application>Microsoft Office PowerPoint</Application>
  <PresentationFormat>画面に合わせる (4:3)</PresentationFormat>
  <Paragraphs>326</Paragraphs>
  <Slides>35</Slides>
  <Notes>31</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35</vt:i4>
      </vt:variant>
    </vt:vector>
  </HeadingPairs>
  <TitlesOfParts>
    <vt:vector size="48" baseType="lpstr">
      <vt:lpstr>BIZ UDPゴシック</vt:lpstr>
      <vt:lpstr>HGP創英角ﾎﾟｯﾌﾟ体</vt:lpstr>
      <vt:lpstr>inherit</vt:lpstr>
      <vt:lpstr>Meiryo UI</vt:lpstr>
      <vt:lpstr>ＭＳ 明朝</vt:lpstr>
      <vt:lpstr>游ゴシック</vt:lpstr>
      <vt:lpstr>Arial</vt:lpstr>
      <vt:lpstr>Calibri</vt:lpstr>
      <vt:lpstr>Century</vt:lpstr>
      <vt:lpstr>Ebrima</vt:lpstr>
      <vt:lpstr>Lucida Sans Unicode</vt:lpstr>
      <vt:lpstr>Times New Roman</vt:lpstr>
      <vt:lpstr>Office テーマ</vt:lpstr>
      <vt:lpstr>常任理事会広報用 パワーポイント使用にあたって</vt:lpstr>
      <vt:lpstr>PowerPoint プレゼンテーション</vt:lpstr>
      <vt:lpstr>　　　　　本日お伝えしたいこと   ・ＡＡの概要  ・ＡＡが協力できること  ・ＡＡがしないこと  ・ＡＡの３つの原理　　　　【変更可】</vt:lpstr>
      <vt:lpstr>ＡＡ（アルコホーリクス・アノニマス）とは</vt:lpstr>
      <vt:lpstr> アルコホーリクス・アノニマス</vt:lpstr>
      <vt:lpstr>無名であること(アノニミティ)について</vt:lpstr>
      <vt:lpstr>ＡＡミーティング</vt:lpstr>
      <vt:lpstr>AAは待っています　　《お酒をやめたい方へ》</vt:lpstr>
      <vt:lpstr>グループやメンバーの推定数</vt:lpstr>
      <vt:lpstr>地域(委員会)の現状</vt:lpstr>
      <vt:lpstr>AAメンバー推定数　推移</vt:lpstr>
      <vt:lpstr>ＡＡグループ数の推移</vt:lpstr>
      <vt:lpstr>（参考）インターナショナルＡＡコンベンション</vt:lpstr>
      <vt:lpstr>どのようにしてＡＡは始まったか？</vt:lpstr>
      <vt:lpstr>ＡＡ日本の歩み</vt:lpstr>
      <vt:lpstr>メンバーシップサーベイ2022</vt:lpstr>
      <vt:lpstr>メンバーシップサーベイ2022</vt:lpstr>
      <vt:lpstr>メンバーシップサーベイ2022</vt:lpstr>
      <vt:lpstr>メンバーシップサーベイ2022</vt:lpstr>
      <vt:lpstr>メンバーシップサーベイ2022</vt:lpstr>
      <vt:lpstr>メンバーシップサーベイ2022</vt:lpstr>
      <vt:lpstr>ＡＡの3つの原理</vt:lpstr>
      <vt:lpstr>PowerPoint プレゼンテーション</vt:lpstr>
      <vt:lpstr>一体性と「12の伝統」</vt:lpstr>
      <vt:lpstr>サービスと「12の概念」</vt:lpstr>
      <vt:lpstr>PowerPoint プレゼンテーション</vt:lpstr>
      <vt:lpstr>関係機関の皆さまへ</vt:lpstr>
      <vt:lpstr>ＡＡが協力できること</vt:lpstr>
      <vt:lpstr>ＡＡがしないこと</vt:lpstr>
      <vt:lpstr>PowerPoint プレゼンテーション</vt:lpstr>
      <vt:lpstr>ＡＡの問合せ先</vt:lpstr>
      <vt:lpstr>AAの ＡＡ　12のステップ</vt:lpstr>
      <vt:lpstr>ＡＡ　12の伝統</vt:lpstr>
      <vt:lpstr>神の概念について</vt:lpstr>
      <vt:lpstr>（補足）ラスカー賞受賞について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大迫 将也</dc:creator>
  <cp:lastModifiedBy>栄治 笠原</cp:lastModifiedBy>
  <cp:revision>121</cp:revision>
  <cp:lastPrinted>2021-07-03T03:52:17Z</cp:lastPrinted>
  <dcterms:created xsi:type="dcterms:W3CDTF">2020-01-26T08:19:43Z</dcterms:created>
  <dcterms:modified xsi:type="dcterms:W3CDTF">2025-12-22T07:51:55Z</dcterms:modified>
</cp:coreProperties>
</file>